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24" r:id="rId107"/>
    <p:sldId id="625" r:id="rId108"/>
    <p:sldId id="626" r:id="rId109"/>
    <p:sldId id="627" r:id="rId110"/>
    <p:sldId id="628" r:id="rId111"/>
    <p:sldId id="629" r:id="rId112"/>
    <p:sldId id="630" r:id="rId113"/>
    <p:sldId id="631" r:id="rId114"/>
    <p:sldId id="632" r:id="rId115"/>
    <p:sldId id="633" r:id="rId116"/>
    <p:sldId id="634" r:id="rId117"/>
    <p:sldId id="635" r:id="rId118"/>
    <p:sldId id="636" r:id="rId119"/>
    <p:sldId id="639" r:id="rId120"/>
    <p:sldId id="640" r:id="rId121"/>
    <p:sldId id="641" r:id="rId122"/>
    <p:sldId id="642" r:id="rId123"/>
    <p:sldId id="643" r:id="rId124"/>
    <p:sldId id="644" r:id="rId125"/>
    <p:sldId id="645" r:id="rId126"/>
    <p:sldId id="646" r:id="rId127"/>
    <p:sldId id="647" r:id="rId128"/>
    <p:sldId id="648" r:id="rId129"/>
    <p:sldId id="649" r:id="rId130"/>
    <p:sldId id="650" r:id="rId131"/>
    <p:sldId id="651" r:id="rId132"/>
    <p:sldId id="652" r:id="rId133"/>
    <p:sldId id="653" r:id="rId134"/>
    <p:sldId id="654" r:id="rId135"/>
    <p:sldId id="561" r:id="rId1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commentAuthors" Target="commentAuthor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23661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331312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549920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9126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154457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19385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16785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0646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759236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39272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158691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97765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974201"/>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093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907894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509758"/>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321290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378818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800435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3471222"/>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012820"/>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994219"/>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112681"/>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21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547610"/>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064426"/>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6381818"/>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733632"/>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4440674"/>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4657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659236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94447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8284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06962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189457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3174123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22/0229r4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22/0229r4</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081428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671753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1354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391053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6427079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8482120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6600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8007286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1300689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9917185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6230565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03251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10591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868954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22/0229r5</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22/0229r5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944225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7361123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167415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8877168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01828016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07307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76633480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22/0223r4</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Chaoming Luo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42629614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104927</TotalTime>
  <Words>6054</Words>
  <Application>Microsoft Office PowerPoint</Application>
  <PresentationFormat>宽屏</PresentationFormat>
  <Paragraphs>1540</Paragraphs>
  <Slides>135</Slides>
  <Notes>135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135</vt:i4>
      </vt:variant>
    </vt:vector>
  </HeadingPairs>
  <TitlesOfParts>
    <vt:vector size="141"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4698</cp:revision>
  <cp:lastPrinted>2014-11-04T15:04:57Z</cp:lastPrinted>
  <dcterms:created xsi:type="dcterms:W3CDTF">2007-04-17T18:10:23Z</dcterms:created>
  <dcterms:modified xsi:type="dcterms:W3CDTF">2022-03-07T06:59:24Z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(3)A2fXGo1EyL/H7oGR8Xt7JSq/30abhSPAnaoHmBJBGLQgzt+Au+0gHJIM3SYeziHVSFIkKjD9
vSQbEotrGQomg1zxQ1wPeEffFlIp240Z3gLwTSLHpvem1kahDHqbB1kmquR7IWk4BEppyg3s
mVrZDF+XixAFSfh7xggduayNtJIGwOylsqw6075uG3RH6P/E+Gv/qcTnMHT/niSGc7VfV5ya
zQpc7ODviT7TFuL7A3</vt:lpwstr>
  </property>
  <property fmtid="{D5CDD505-2E9C-101B-9397-08002B2CF9AE}" pid="27" name="_2015_ms_pID_7253431">
    <vt:lpwstr>iLXtonSXsCndhE7LzpYEvpl+fe9JkkmL/awR/J4FOY88YM8lp88oEe
jOyQd9CFLoNdWq5CYU9yD1saG2EYdtl6hCqCTzsHBw5JvmAkhZzAKXTE4YhK5GKYsVFxCqcE
8P+AbXj/UP7v7Q3jmhFaE0LNZ4/2hEr4UjycqIbo//CckGxxRs5wgBzDTm/eJNl+c7w51iUQ
McJE0rD2ODAQXGDN/NOy2vN94CYZ23WBDDPQ</vt:lpwstr>
  </property>
  <property fmtid="{D5CDD505-2E9C-101B-9397-08002B2CF9AE}" pid="28" name="_2015_ms_pID_7253432">
    <vt:lpwstr>KOf7UgB4FKJuQ3f5Lo3cAmA=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