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1"/>
  </p:notesMasterIdLst>
  <p:handoutMasterIdLst>
    <p:handoutMasterId r:id="rId122"/>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24" r:id="rId107"/>
    <p:sldId id="625" r:id="rId108"/>
    <p:sldId id="626" r:id="rId109"/>
    <p:sldId id="627" r:id="rId110"/>
    <p:sldId id="628" r:id="rId111"/>
    <p:sldId id="629" r:id="rId112"/>
    <p:sldId id="630" r:id="rId113"/>
    <p:sldId id="631" r:id="rId114"/>
    <p:sldId id="632" r:id="rId115"/>
    <p:sldId id="633" r:id="rId116"/>
    <p:sldId id="634" r:id="rId117"/>
    <p:sldId id="635" r:id="rId118"/>
    <p:sldId id="636" r:id="rId119"/>
    <p:sldId id="561" r:id="rId1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3" d="100"/>
          <a:sy n="103" d="100"/>
        </p:scale>
        <p:origin x="403"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236615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3313129"/>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549920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9126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154457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19385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16785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06469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7592361"/>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392722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1586910"/>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97765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974201"/>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r48</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4657791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6592364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1944473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8284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06962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1894570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3174123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22/0229r4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22/0229r4</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081428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a:t>
            </a:r>
            <a:r>
              <a:rPr lang="en-US" altLang="zh-CN" sz="1800" b="1" kern="0" dirty="0" err="1"/>
              <a:t>Trainin</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671753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13541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391053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6427079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8482120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104907</TotalTime>
  <Words>5654</Words>
  <Application>Microsoft Office PowerPoint</Application>
  <PresentationFormat>宽屏</PresentationFormat>
  <Paragraphs>1316</Paragraphs>
  <Slides>119</Slides>
  <Notes>119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119</vt:i4>
      </vt:variant>
    </vt:vector>
  </HeadingPairs>
  <TitlesOfParts>
    <vt:vector size="125"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4692</cp:revision>
  <cp:lastPrinted>2014-11-04T15:04:57Z</cp:lastPrinted>
  <dcterms:created xsi:type="dcterms:W3CDTF">2007-04-17T18:10:23Z</dcterms:created>
  <dcterms:modified xsi:type="dcterms:W3CDTF">2022-03-02T08:56:34Z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(3)lrXN0if+5G34h9frIKviWQLodu7oMh/1iIY2+A1olB+vLmmGDY7SaZR2YBMyVnRRqZn4wTv7
zXzZMqdzT7Tf6o5XW8IOwy+n0NT18+UkIkymw89kdM0D/GM5uXEdcs4mW0tjA08a+Md6ZQPS
8B/VQIwi/cmdYJjQ6XQMXiHBeZAxKQG773ht5UMN9+feWJZ0rDFRvYBl+JmnjNyvMbDFhI25
qCYt39PgGLujhgeds5</vt:lpwstr>
  </property>
  <property fmtid="{D5CDD505-2E9C-101B-9397-08002B2CF9AE}" pid="27" name="_2015_ms_pID_7253431">
    <vt:lpwstr>LGiRddrVZa1Nv9Svs1yONK+C6LeZYo6KEWrMdDiZOUUeVGDpn0zDTB
IKz+u5YaYmia6bURJQ1hCj8Zy9whbieg8wWaLWu1fPE2o8x5HVb+JgTL+eCA1N9oxdx2ulLK
eIgmxX/3kF0w9RaarMYx4uJi0VDauieroVACyh3wK5ngIbX1xZ7YGxEfk3WFDZnHe8sII8Sg
jsxlxJZ9jswJFWYDsFYh8Aq5quVcIpfYlH4U</vt:lpwstr>
  </property>
  <property fmtid="{D5CDD505-2E9C-101B-9397-08002B2CF9AE}" pid="28" name="_2015_ms_pID_7253432">
    <vt:lpwstr>zVQo64KuOUCgr/ojFA+tNwY=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