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9"/>
  </p:notesMasterIdLst>
  <p:handoutMasterIdLst>
    <p:handoutMasterId r:id="rId120"/>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17" r:id="rId104"/>
    <p:sldId id="618" r:id="rId105"/>
    <p:sldId id="623" r:id="rId106"/>
    <p:sldId id="624" r:id="rId107"/>
    <p:sldId id="625" r:id="rId108"/>
    <p:sldId id="626" r:id="rId109"/>
    <p:sldId id="627" r:id="rId110"/>
    <p:sldId id="628" r:id="rId111"/>
    <p:sldId id="629" r:id="rId112"/>
    <p:sldId id="630" r:id="rId113"/>
    <p:sldId id="631" r:id="rId114"/>
    <p:sldId id="632" r:id="rId115"/>
    <p:sldId id="633" r:id="rId116"/>
    <p:sldId id="634" r:id="rId117"/>
    <p:sldId id="561" r:id="rId11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88" d="100"/>
          <a:sy n="88" d="100"/>
        </p:scale>
        <p:origin x="86"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notesMaster" Target="notesMasters/notes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handoutMaster" Target="handoutMasters/handoutMaster1.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commentAuthors" Target="commentAuthor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841940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6497568"/>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236615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3313129"/>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549920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9126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154457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19385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16785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06469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7592361"/>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392722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1586910"/>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2021-02-05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65</a:t>
            </a:r>
          </a:p>
        </p:txBody>
      </p:sp>
      <p:sp>
        <p:nvSpPr>
          <p:cNvPr id="5" name="Rectangle 3"/>
          <p:cNvSpPr txBox="1">
            <a:spLocks noChangeArrowheads="1"/>
          </p:cNvSpPr>
          <p:nvPr/>
        </p:nvSpPr>
        <p:spPr bwMode="auto">
          <a:xfrm>
            <a:off x="914400" y="1143000"/>
            <a:ext cx="10668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8875068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p>
          <a:p>
            <a:pPr lvl="2">
              <a:buFont typeface="Arial" panose="020B0604020202020204" pitchFamily="34" charset="0"/>
              <a:buChar char="–"/>
              <a:defRPr/>
            </a:pPr>
            <a:r>
              <a:rPr lang="en-US" altLang="zh-CN" sz="1600" dirty="0"/>
              <a:t>The CIR is defined as the output of IDFT of frequency domain CSI.</a:t>
            </a:r>
          </a:p>
          <a:p>
            <a:pPr lvl="2">
              <a:buFont typeface="Arial" panose="020B0604020202020204" pitchFamily="34" charset="0"/>
              <a:buChar char="–"/>
              <a:defRPr/>
            </a:pPr>
            <a:r>
              <a:rPr lang="en-US" altLang="zh-CN" sz="1600" dirty="0"/>
              <a:t>The TCIR is a subset of CIR around the largest magnitude tap of the CIR. </a:t>
            </a:r>
          </a:p>
          <a:p>
            <a:pPr lvl="2">
              <a:buFont typeface="Arial" panose="020B0604020202020204" pitchFamily="34" charset="0"/>
              <a:buChar char="–"/>
              <a:defRPr/>
            </a:pPr>
            <a:r>
              <a:rPr lang="en-US" altLang="zh-CN" sz="160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49760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sounding</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4657791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6592364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1944473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8284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06962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1894570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3174123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22/0229r4</a:t>
            </a:r>
            <a:r>
              <a:rPr lang="en-US" altLang="zh-CN" sz="1600" dirty="0"/>
              <a:t>	</a:t>
            </a:r>
            <a:r>
              <a:rPr lang="en-US" altLang="zh-CN" sz="1600" dirty="0"/>
              <a:t>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22/0229r4</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a:t>
            </a:r>
            <a:r>
              <a:rPr lang="en-US" altLang="zh-CN" kern="0" dirty="0" smtClean="0"/>
              <a:t>22Y</a:t>
            </a:r>
            <a:r>
              <a:rPr lang="en-US" altLang="zh-CN" kern="0" dirty="0" smtClean="0"/>
              <a:t>/ </a:t>
            </a:r>
            <a:r>
              <a:rPr lang="en-US" altLang="zh-CN" kern="0" dirty="0" smtClean="0"/>
              <a:t>0N</a:t>
            </a:r>
            <a:r>
              <a:rPr lang="en-US" altLang="zh-CN" kern="0" dirty="0" smtClean="0"/>
              <a:t>/ </a:t>
            </a:r>
            <a:r>
              <a:rPr lang="en-US" altLang="zh-CN" kern="0" dirty="0" smtClean="0"/>
              <a:t>15A</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081428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a:t>
            </a:r>
            <a:r>
              <a:rPr lang="en-US" altLang="zh-CN" sz="1600" dirty="0"/>
              <a:t>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Solomon </a:t>
            </a:r>
            <a:r>
              <a:rPr lang="en-US" altLang="zh-CN" sz="1800" b="1" kern="0" dirty="0" err="1"/>
              <a:t>Trainin</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6717537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13541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391053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104899</TotalTime>
  <Words>5587</Words>
  <Application>Microsoft Office PowerPoint</Application>
  <PresentationFormat>宽屏</PresentationFormat>
  <Paragraphs>1287</Paragraphs>
  <Slides>117</Slides>
  <Notes>117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117</vt:i4>
      </vt:variant>
    </vt:vector>
  </HeadingPairs>
  <TitlesOfParts>
    <vt:vector size="122"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4688</cp:revision>
  <cp:lastPrinted>2014-11-04T15:04:57Z</cp:lastPrinted>
  <dcterms:created xsi:type="dcterms:W3CDTF">2007-04-17T18:10:23Z</dcterms:created>
  <dcterms:modified xsi:type="dcterms:W3CDTF">2022-03-01T08:25:28Z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(3)21LdzU/7IQ+fxw+E+Xbh/PYifZw/mfBiJiNJwkB7q4uwtLSmm8rrtf6+mvVd/VBrfmKbiZUc
W6XO/YmghEJ8vdexnRg7SjUHhB3rP+jcxNEGt96MXC2mcSTefEuCDJ57Uv+ddAzPjqxcVyzf
iNnI719RAoELmKQhvv+tT7MX6GIghnJRYRsIsUimme1kK2GpKQU46DTwmcliKPjHMPepJM9/
uTcJitunVELq/SUWKh</vt:lpwstr>
  </property>
  <property fmtid="{D5CDD505-2E9C-101B-9397-08002B2CF9AE}" pid="27" name="_2015_ms_pID_7253431">
    <vt:lpwstr>r/IMAoubrhdGVIIzMl9YPEN8L1tBw4ZUlwlgQtXxYS27pRKfBb5+M6
HOu7DDN8NpOIbjeK5iN8QDUk2DlpQamj/tFcU41BzNhdKCUK0wL4WMdzZHA6VHrzmx4/n4jR
AeJBHRfecISwzhCkNW47zSbMTG3+FXKttUvanyfJlL2ivXOj6ZjQROkYFzp7Nzor7+pT6TgT
LVnsF8xoLEGoTaRicAYVayfeIK3KHP2YYlPC</vt:lpwstr>
  </property>
  <property fmtid="{D5CDD505-2E9C-101B-9397-08002B2CF9AE}" pid="28" name="_2015_ms_pID_7253432">
    <vt:lpwstr>n1Jf+lEBCmcBud7spOtwcC4=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