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17" r:id="rId104"/>
    <p:sldId id="618" r:id="rId105"/>
    <p:sldId id="623" r:id="rId106"/>
    <p:sldId id="624" r:id="rId107"/>
    <p:sldId id="561" r:id="rId10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841940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649756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23661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65</a:t>
            </a:r>
          </a:p>
        </p:txBody>
      </p:sp>
      <p:sp>
        <p:nvSpPr>
          <p:cNvPr id="5" name="Rectangle 3"/>
          <p:cNvSpPr txBox="1">
            <a:spLocks noChangeArrowheads="1"/>
          </p:cNvSpPr>
          <p:nvPr/>
        </p:nvSpPr>
        <p:spPr bwMode="auto">
          <a:xfrm>
            <a:off x="914400" y="1143000"/>
            <a:ext cx="10668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8875068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49760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4657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104874</TotalTime>
  <Words>5367</Words>
  <Application>Microsoft Office PowerPoint</Application>
  <PresentationFormat>宽屏</PresentationFormat>
  <Paragraphs>1147</Paragraphs>
  <Slides>107</Slides>
  <Notes>107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107</vt:i4>
      </vt:variant>
    </vt:vector>
  </HeadingPairs>
  <TitlesOfParts>
    <vt:vector size="112"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4674</cp:revision>
  <cp:lastPrinted>2014-11-04T15:04:57Z</cp:lastPrinted>
  <dcterms:created xsi:type="dcterms:W3CDTF">2007-04-17T18:10:23Z</dcterms:created>
  <dcterms:modified xsi:type="dcterms:W3CDTF">2022-02-23T08:13:19Z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(3)21LdzU/7IQ+fxw+E+Xbh/PYifZw/mfBiJiNJwkB7q4uwtLSmm8rrtf6+mvVd/VBrfmKbiZUc
W6XO/YmghEJ8vdexnRg7SjUHhB3rP+jcxNEGt96MXC2mcSTefEuCDJ57Uv+ddAzPjqxcVyzf
iNnI719RAoELmKQhvv+tT7MX6GIghnJRYRsIsUimme1kK2GpKQU46DTwmcliKPjHMPepJM9/
uTcJitunVELq/SUWKh</vt:lpwstr>
  </property>
  <property fmtid="{D5CDD505-2E9C-101B-9397-08002B2CF9AE}" pid="27" name="_2015_ms_pID_7253431">
    <vt:lpwstr>r/IMAoubrhdGVIIzMl9YPEN8L1tBw4ZUlwlgQtXxYS27pRKfBb5+M6
HOu7DDN8NpOIbjeK5iN8QDUk2DlpQamj/tFcU41BzNhdKCUK0wL4WMdzZHA6VHrzmx4/n4jR
AeJBHRfecISwzhCkNW47zSbMTG3+FXKttUvanyfJlL2ivXOj6ZjQROkYFzp7Nzor7+pT6TgT
LVnsF8xoLEGoTaRicAYVayfeIK3KHP2YYlPC</vt:lpwstr>
  </property>
  <property fmtid="{D5CDD505-2E9C-101B-9397-08002B2CF9AE}" pid="28" name="_2015_ms_pID_7253432">
    <vt:lpwstr>n1Jf+lEBCmcBud7spOtwcC4=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