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1" r:id="rId99"/>
    <p:sldId id="613" r:id="rId100"/>
    <p:sldId id="614" r:id="rId101"/>
    <p:sldId id="615" r:id="rId102"/>
    <p:sldId id="616" r:id="rId103"/>
    <p:sldId id="617" r:id="rId104"/>
    <p:sldId id="618" r:id="rId105"/>
    <p:sldId id="561" r:id="rId10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6601655"/>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7325405"/>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841940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6497568"/>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3440719"/>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3742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1009481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5337238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65</a:t>
            </a:r>
          </a:p>
        </p:txBody>
      </p:sp>
      <p:sp>
        <p:nvSpPr>
          <p:cNvPr id="5" name="Rectangle 3"/>
          <p:cNvSpPr txBox="1">
            <a:spLocks noChangeArrowheads="1"/>
          </p:cNvSpPr>
          <p:nvPr/>
        </p:nvSpPr>
        <p:spPr bwMode="auto">
          <a:xfrm>
            <a:off x="914400" y="1143000"/>
            <a:ext cx="10668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8875068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p>
          <a:p>
            <a:pPr lvl="2">
              <a:buFont typeface="Arial" panose="020B0604020202020204" pitchFamily="34" charset="0"/>
              <a:buChar char="–"/>
              <a:defRPr/>
            </a:pPr>
            <a:r>
              <a:rPr lang="en-US" altLang="zh-CN" sz="1600" dirty="0" smtClean="0"/>
              <a:t>Generating </a:t>
            </a:r>
            <a:r>
              <a:rPr lang="en-US" altLang="zh-CN" sz="1600" dirty="0"/>
              <a:t>the CIR (time domain) from frequency domain CSI (e.g. by IFFT).</a:t>
            </a:r>
          </a:p>
          <a:p>
            <a:pPr lvl="2">
              <a:buFont typeface="Arial" panose="020B0604020202020204" pitchFamily="34" charset="0"/>
              <a:buChar char="–"/>
              <a:defRPr/>
            </a:pPr>
            <a:r>
              <a:rPr lang="en-US" altLang="zh-CN" sz="1600" dirty="0" smtClean="0"/>
              <a:t>Reporting </a:t>
            </a:r>
            <a:r>
              <a:rPr lang="en-US" altLang="zh-CN" sz="1600" dirty="0"/>
              <a:t>the set of taps (complex samples) around the tap with the largest magnitude of the entire CIR .</a:t>
            </a:r>
          </a:p>
          <a:p>
            <a:pPr lvl="2">
              <a:buFont typeface="Arial" panose="020B0604020202020204" pitchFamily="34" charset="0"/>
              <a:buChar char="–"/>
              <a:defRPr/>
            </a:pPr>
            <a:r>
              <a:rPr lang="en-US" altLang="zh-CN" sz="1600" dirty="0" smtClean="0"/>
              <a:t>The </a:t>
            </a:r>
            <a:r>
              <a:rPr lang="en-US" altLang="zh-CN" sz="1600" dirty="0"/>
              <a:t>size of the selected set is corresponding to the range of interest.</a:t>
            </a:r>
          </a:p>
          <a:p>
            <a:pPr lvl="2">
              <a:buFont typeface="Arial" panose="020B0604020202020204" pitchFamily="34" charset="0"/>
              <a:buChar char="–"/>
              <a:defRPr/>
            </a:pPr>
            <a:r>
              <a:rPr lang="en-US" altLang="zh-CN" sz="1600" dirty="0" smtClean="0"/>
              <a:t>Note</a:t>
            </a:r>
            <a:r>
              <a:rPr lang="en-US" altLang="zh-CN" sz="1600" dirty="0"/>
              <a:t>: the calculation of the size of the reporting set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49760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22 or 24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r>
              <a:rPr lang="en-US" altLang="zh-CN" kern="0" dirty="0"/>
              <a:t>This motion is the former deferred motion 53.</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4206458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8909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104868</TotalTime>
  <Words>5330</Words>
  <Application>Microsoft Office PowerPoint</Application>
  <PresentationFormat>宽屏</PresentationFormat>
  <Paragraphs>1138</Paragraphs>
  <Slides>105</Slides>
  <Notes>105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105</vt:i4>
      </vt:variant>
    </vt:vector>
  </HeadingPairs>
  <TitlesOfParts>
    <vt:vector size="110"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4673</cp:revision>
  <cp:lastPrinted>2014-11-04T15:04:57Z</cp:lastPrinted>
  <dcterms:created xsi:type="dcterms:W3CDTF">2007-04-17T18:10:23Z</dcterms:created>
  <dcterms:modified xsi:type="dcterms:W3CDTF">2022-02-18T06:32:02Z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(3)21LdzU/7IQ+fxw+E+Xbh/PYifZw/mfBiJiNJwkB7q4uwtLSmm8rrtf6+mvVd/VBrfmKbiZUc
W6XO/YmghEJ8vdexnRg7SjUHhB3rP+jcxNEGt96MXC2mcSTefEuCDJ57Uv+ddAzPjqxcVyzf
iNnI719RAoELmKQhvv+tT7MX6GIghnJRYRsIsUimme1kK2GpKQU46DTwmcliKPjHMPepJM9/
uTcJitunVELq/SUWKh</vt:lpwstr>
  </property>
  <property fmtid="{D5CDD505-2E9C-101B-9397-08002B2CF9AE}" pid="27" name="_2015_ms_pID_7253431">
    <vt:lpwstr>r/IMAoubrhdGVIIzMl9YPEN8L1tBw4ZUlwlgQtXxYS27pRKfBb5+M6
HOu7DDN8NpOIbjeK5iN8QDUk2DlpQamj/tFcU41BzNhdKCUK0wL4WMdzZHA6VHrzmx4/n4jR
AeJBHRfecISwzhCkNW47zSbMTG3+FXKttUvanyfJlL2ivXOj6ZjQROkYFzp7Nzor7+pT6TgT
LVnsF8xoLEGoTaRicAYVayfeIK3KHP2YYlPC</vt:lpwstr>
  </property>
  <property fmtid="{D5CDD505-2E9C-101B-9397-08002B2CF9AE}" pid="28" name="_2015_ms_pID_7253432">
    <vt:lpwstr>n1Jf+lEBCmcBud7spOtwcC4=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