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9"/>
  </p:notesMasterIdLst>
  <p:handoutMasterIdLst>
    <p:handoutMasterId r:id="rId10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561" r:id="rId9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92" d="100"/>
          <a:sy n="92" d="100"/>
        </p:scale>
        <p:origin x="878"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r43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a:t>
            </a:r>
            <a:r>
              <a:rPr lang="en-US" altLang="zh-CN" sz="4000" smtClean="0"/>
              <a:t>(January 21 </a:t>
            </a:r>
            <a:r>
              <a:rPr lang="en-US" altLang="zh-CN" sz="4000" dirty="0" smtClean="0"/>
              <a:t>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Pei Zhou</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Insun Jang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( 34  </a:t>
            </a:r>
            <a:r>
              <a:rPr lang="en-US" altLang="zh-CN" sz="1800" b="1" kern="0" dirty="0" smtClean="0"/>
              <a:t>Y</a:t>
            </a:r>
            <a:r>
              <a:rPr lang="en-US" altLang="zh-CN" sz="1800" b="1" kern="0" smtClean="0"/>
              <a:t>/ 2 </a:t>
            </a:r>
            <a:r>
              <a:rPr lang="en-US" altLang="zh-CN" sz="1800" b="1" kern="0" dirty="0" smtClean="0"/>
              <a:t>N</a:t>
            </a:r>
            <a:r>
              <a:rPr lang="en-US" altLang="zh-CN" sz="1800" b="1" kern="0" smtClean="0"/>
              <a:t>/ 19 A) </a:t>
            </a:r>
            <a:r>
              <a:rPr lang="en-US" altLang="zh-CN" sz="1800" b="1" kern="0" smtClean="0">
                <a:solidFill>
                  <a:srgbClr val="FF0000"/>
                </a:solidFill>
              </a:rPr>
              <a:t>Record</a:t>
            </a:r>
            <a:endParaRPr lang="en-US" altLang="zh-CN" sz="1800" b="1" kern="0" dirty="0" smtClean="0">
              <a:solidFill>
                <a:srgbClr val="FF0000"/>
              </a:solidFill>
            </a:endParaRPr>
          </a:p>
          <a:p>
            <a:pPr marL="342900" lvl="1" indent="-342900" algn="just">
              <a:buFont typeface="Arial" panose="020B0604020202020204" pitchFamily="34" charset="0"/>
              <a:buChar char="•"/>
              <a:defRPr/>
            </a:pPr>
            <a:r>
              <a:rPr lang="en-US" altLang="zh-CN" sz="1800" b="1" kern="0" dirty="0" smtClean="0"/>
              <a:t>Result</a:t>
            </a:r>
            <a:r>
              <a:rPr lang="en-US" altLang="zh-CN" sz="1800" b="1" kern="0"/>
              <a:t>*: </a:t>
            </a:r>
            <a:r>
              <a:rPr lang="en-US" altLang="zh-CN" sz="1800" b="1">
                <a:highlight>
                  <a:srgbClr val="00FF00"/>
                </a:highlight>
              </a:rPr>
              <a:t>Motion Passes </a:t>
            </a:r>
            <a:r>
              <a:rPr lang="en-US" altLang="zh-CN" sz="1800" b="1" smtClean="0">
                <a:highlight>
                  <a:srgbClr val="00FF00"/>
                </a:highlight>
              </a:rPr>
              <a:t>(34Y</a:t>
            </a:r>
            <a:r>
              <a:rPr lang="en-US" altLang="zh-CN" sz="1800" b="1">
                <a:highlight>
                  <a:srgbClr val="00FF00"/>
                </a:highlight>
              </a:rPr>
              <a:t>, </a:t>
            </a:r>
            <a:r>
              <a:rPr lang="en-US" altLang="zh-CN" sz="1800" b="1" smtClean="0">
                <a:highlight>
                  <a:srgbClr val="00FF00"/>
                </a:highlight>
              </a:rPr>
              <a:t>2N</a:t>
            </a:r>
            <a:r>
              <a:rPr lang="en-US" altLang="zh-CN" sz="1800" b="1">
                <a:highlight>
                  <a:srgbClr val="00FF00"/>
                </a:highlight>
              </a:rPr>
              <a:t>, </a:t>
            </a:r>
            <a:r>
              <a:rPr lang="en-US" altLang="zh-CN" sz="1800" b="1" smtClean="0">
                <a:highlight>
                  <a:srgbClr val="00FF00"/>
                </a:highlight>
              </a:rPr>
              <a:t>18A)</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53 (</a:t>
            </a:r>
            <a:r>
              <a:rPr lang="en-US" altLang="zh-CN" sz="4000" smtClean="0">
                <a:solidFill>
                  <a:srgbClr val="FF0000"/>
                </a:solidFill>
              </a:rPr>
              <a:t>Defer</a:t>
            </a:r>
            <a:r>
              <a:rPr lang="en-US" altLang="zh-CN" sz="400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28 </a:t>
            </a:r>
            <a:r>
              <a:rPr lang="en-US" altLang="zh-CN" sz="1800" b="1" kern="0" dirty="0" smtClean="0"/>
              <a:t>Y</a:t>
            </a:r>
            <a:r>
              <a:rPr lang="en-US" altLang="zh-CN" sz="1800" b="1" kern="0" smtClean="0"/>
              <a:t>/ 3 </a:t>
            </a:r>
            <a:r>
              <a:rPr lang="en-US" altLang="zh-CN" sz="1800" b="1" kern="0" dirty="0" smtClean="0"/>
              <a:t>N</a:t>
            </a:r>
            <a:r>
              <a:rPr lang="en-US" altLang="zh-CN" sz="1800" b="1" kern="0" smtClean="0"/>
              <a:t>/ 26 </a:t>
            </a:r>
            <a:r>
              <a:rPr lang="en-US" altLang="zh-CN" sz="1800" b="1" kern="0" dirty="0" smtClean="0"/>
              <a:t>A)</a:t>
            </a:r>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b="1">
                <a:solidFill>
                  <a:srgbClr val="000000"/>
                </a:solidFill>
                <a:highlight>
                  <a:srgbClr val="00FF00"/>
                </a:highlight>
                <a:latin typeface="Times New Roman" panose="02020603050405020304" pitchFamily="18" charset="0"/>
                <a:cs typeface="+mn-cs"/>
              </a:rPr>
              <a:t>Motion Passes </a:t>
            </a:r>
            <a:r>
              <a:rPr lang="en-US" altLang="zh-CN" sz="1800" b="1" smtClean="0">
                <a:solidFill>
                  <a:srgbClr val="000000"/>
                </a:solidFill>
                <a:highlight>
                  <a:srgbClr val="00FF00"/>
                </a:highlight>
                <a:latin typeface="Times New Roman" panose="02020603050405020304" pitchFamily="18" charset="0"/>
                <a:cs typeface="+mn-cs"/>
              </a:rPr>
              <a:t>(28Y</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3N</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25A</a:t>
            </a:r>
            <a:r>
              <a:rPr lang="en-US" altLang="zh-CN" sz="1800" b="1">
                <a:solidFill>
                  <a:srgbClr val="000000"/>
                </a:solidFill>
                <a:highlight>
                  <a:srgbClr val="00FF00"/>
                </a:highlight>
                <a:latin typeface="Times New Roman" panose="02020603050405020304" pitchFamily="18" charset="0"/>
                <a:cs typeface="+mn-cs"/>
              </a:rPr>
              <a: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a:t>
            </a:r>
            <a:r>
              <a:rPr lang="en-US" altLang="zh-CN" sz="1800" b="1" kern="0" smtClean="0"/>
              <a:t>11-21-2015-04-00bf-DMG-Sensing-procedure </a:t>
            </a:r>
            <a:r>
              <a:rPr lang="en-US" altLang="zh-CN" sz="1800" b="1" kern="0" dirty="0"/>
              <a:t>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a:t>
            </a:r>
            <a:r>
              <a:rPr lang="en-US" altLang="zh-CN" kern="0" smtClean="0"/>
              <a:t>/ 2015r4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Assaf Kasher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0031r0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12Y</a:t>
            </a:r>
            <a:r>
              <a:rPr lang="en-US" altLang="zh-CN" kern="0"/>
              <a:t>/ </a:t>
            </a:r>
            <a:r>
              <a:rPr lang="en-US" altLang="zh-CN" kern="0" smtClean="0"/>
              <a:t>7N</a:t>
            </a:r>
            <a:r>
              <a:rPr lang="en-US" altLang="zh-CN" kern="0"/>
              <a:t>/ </a:t>
            </a:r>
            <a:r>
              <a:rPr lang="en-US" altLang="zh-CN" kern="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60</a:t>
            </a:r>
            <a:endParaRPr lang="en-US" altLang="zh-CN" sz="400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a:t>
            </a:r>
            <a:r>
              <a:rPr lang="en-US" altLang="zh-CN" sz="1600" smtClean="0"/>
              <a:t>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smtClean="0"/>
              <a:t>: Oscar Au</a:t>
            </a:r>
            <a:r>
              <a:rPr lang="en-US" altLang="zh-CN" sz="1800" b="1" kern="0" dirty="0" smtClean="0"/>
              <a:t>	</a:t>
            </a:r>
            <a:r>
              <a:rPr lang="en-US" altLang="zh-CN" sz="1800" b="1" dirty="0" smtClean="0"/>
              <a:t>	</a:t>
            </a:r>
            <a:r>
              <a:rPr lang="en-US" altLang="zh-CN" sz="1800" b="1" kern="0"/>
              <a:t>Second</a:t>
            </a:r>
            <a:r>
              <a:rPr lang="en-US" altLang="zh-CN" sz="1800" b="1" kern="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a:t>
            </a:r>
            <a:r>
              <a:rPr lang="en-US" altLang="zh-CN" kern="0" smtClean="0"/>
              <a:t>/ 0038 r2</a:t>
            </a:r>
            <a:endParaRPr lang="en-US" altLang="zh-CN" kern="0" dirty="0" smtClean="0"/>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43Y</a:t>
            </a:r>
            <a:r>
              <a:rPr lang="en-US" altLang="zh-CN" kern="0"/>
              <a:t>/ </a:t>
            </a:r>
            <a:r>
              <a:rPr lang="en-US" altLang="zh-CN" kern="0" smtClean="0"/>
              <a:t>2N</a:t>
            </a:r>
            <a:r>
              <a:rPr lang="en-US" altLang="zh-CN" kern="0"/>
              <a:t>/ </a:t>
            </a:r>
            <a:r>
              <a:rPr lang="en-US" altLang="zh-CN" kern="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104830</TotalTime>
  <Words>5789</Words>
  <Application>Microsoft Office PowerPoint</Application>
  <PresentationFormat>全屏显示(4:3)</PresentationFormat>
  <Paragraphs>1245</Paragraphs>
  <Slides>97</Slides>
  <Notes>97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97</vt:i4>
      </vt:variant>
    </vt:vector>
  </HeadingPairs>
  <TitlesOfParts>
    <vt:vector size="102"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4658</cp:revision>
  <cp:lastPrinted>2014-11-04T15:04:57Z</cp:lastPrinted>
  <dcterms:created xsi:type="dcterms:W3CDTF">2007-04-17T18:10:23Z</dcterms:created>
  <dcterms:modified xsi:type="dcterms:W3CDTF">2022-01-24T17:09:40Z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(3)qNiEPsj23TbnauCbh2d6eh2C9jSBfeiG9R1JQMQaw5sUZTBpGH1nHkHwbHWL0GhIMWBErr11
uHtxz5XoYXAJoEnAheI7mOUZ8KZxzLKpT6woylpEr11qy9O/u5TgZtm4GbzzERZSh+1pBkpE
hGHZUEgLEZ+bDSwULw/KDm2rISb7PeZOuHQEGVXJzPYevYP0ncpo0bYkFvHNyX7kPG+qKhTz
rZ9AhuLZoGHEBiyD6e</vt:lpwstr>
  </property>
  <property fmtid="{D5CDD505-2E9C-101B-9397-08002B2CF9AE}" pid="27" name="_2015_ms_pID_7253431">
    <vt:lpwstr>NSCEB5o4tGSBtAci5TO2pSwaLUFWuH1utaO8gPQPVMYRCW2tVDrPyP
g3BZzeN79l0LttFARbBDem7MyUYncB/V6yglci//++FIJbEmJ7mnvXBp/SPhBkP8guw/xO3T
M4QWfaiBe3x+V0irq7tkl6QfFGpsr6zeVSQQ9nBRGAz6PaSsUPts0Dpkhtk8uaSbRhn8f9f9
1G2IFiqrlYuIO5pxspukeEcyipHNKX//ERP8</vt:lpwstr>
  </property>
  <property fmtid="{D5CDD505-2E9C-101B-9397-08002B2CF9AE}" pid="28" name="_2015_ms_pID_7253432">
    <vt:lpwstr>myIh5um4GWxkpHaYYjYbAek=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