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6" r:id="rId63"/>
    <p:sldId id="547" r:id="rId64"/>
    <p:sldId id="548" r:id="rId65"/>
    <p:sldId id="549" r:id="rId66"/>
    <p:sldId id="550" r:id="rId67"/>
    <p:sldId id="551" r:id="rId68"/>
    <p:sldId id="552" r:id="rId69"/>
    <p:sldId id="553" r:id="rId70"/>
    <p:sldId id="554" r:id="rId71"/>
    <p:sldId id="488" r:id="rId7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8220465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786801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22022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7799864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75893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389971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57095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9942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829190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874503" y="304026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r34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802.11 bf ?</a:t>
            </a:r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68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 for sub-7GHz sensing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(22Y/  16N/  9A)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highlight>
                  <a:srgbClr val="FF0000"/>
                </a:highlight>
              </a:rPr>
              <a:t>Motion Fails </a:t>
            </a:r>
            <a:r>
              <a:rPr lang="en-US" altLang="zh-CN" sz="1800" dirty="0" smtClean="0">
                <a:highlight>
                  <a:srgbClr val="FF0000"/>
                </a:highlight>
              </a:rPr>
              <a:t>(21Y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16N</a:t>
            </a:r>
            <a:r>
              <a:rPr lang="en-US" altLang="zh-CN" sz="1800" dirty="0">
                <a:highlight>
                  <a:srgbClr val="FF0000"/>
                </a:highlight>
              </a:rPr>
              <a:t>, </a:t>
            </a:r>
            <a:r>
              <a:rPr lang="en-US" altLang="zh-CN" sz="1800" dirty="0" smtClean="0">
                <a:highlight>
                  <a:srgbClr val="FF0000"/>
                </a:highlight>
              </a:rPr>
              <a:t>9A</a:t>
            </a:r>
            <a:r>
              <a:rPr lang="en-US" altLang="zh-CN" sz="1800" dirty="0">
                <a:highlight>
                  <a:srgbClr val="FF0000"/>
                </a:highlight>
              </a:rPr>
              <a:t>)</a:t>
            </a: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76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</a:t>
            </a:r>
            <a:r>
              <a:rPr lang="en-US" altLang="zh-CN" sz="1400" dirty="0" smtClean="0"/>
              <a:t>estimated </a:t>
            </a:r>
            <a:r>
              <a:rPr lang="en-US" altLang="zh-CN" sz="1400" dirty="0"/>
              <a:t>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estimated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estimated CSI </a:t>
            </a:r>
            <a:r>
              <a:rPr lang="en-US" altLang="zh-CN" sz="1400" dirty="0" smtClean="0"/>
              <a:t>variation. 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estimated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</a:t>
            </a:r>
            <a:r>
              <a:rPr lang="en-US" altLang="zh-CN" sz="1400" dirty="0" smtClean="0"/>
              <a:t>0 or 1 </a:t>
            </a:r>
            <a:r>
              <a:rPr lang="en-US" altLang="zh-CN" sz="1400" dirty="0"/>
              <a:t>is implementation specific</a:t>
            </a:r>
            <a:r>
              <a:rPr lang="en-US" altLang="zh-CN" sz="1400" dirty="0" smtClean="0"/>
              <a:t>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( 18Y/  7N/  13A)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Motion Fails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(17Y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7N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altLang="zh-CN" sz="1800" dirty="0" smtClean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13A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FF0000"/>
                </a:highlight>
                <a:latin typeface="Times New Roman" panose="02020603050405020304" pitchFamily="18" charset="0"/>
                <a:cs typeface="+mn-cs"/>
              </a:rPr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040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</a:t>
            </a:r>
            <a:r>
              <a:rPr lang="en-US" altLang="zh-CN" sz="1800" b="1" kern="0" dirty="0" smtClean="0"/>
              <a:t>threshold for each responder </a:t>
            </a:r>
            <a:r>
              <a:rPr lang="en-US" altLang="zh-CN" sz="1800" b="1" kern="0" dirty="0"/>
              <a:t>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Second: </a:t>
            </a:r>
            <a:r>
              <a:rPr lang="en-US" altLang="zh-CN" sz="1800" b="1" kern="0" dirty="0" err="1"/>
              <a:t>Chenchen</a:t>
            </a:r>
            <a:r>
              <a:rPr lang="en-US" altLang="zh-CN" sz="1800" b="1" kern="0" dirty="0"/>
              <a:t> Liu</a:t>
            </a:r>
            <a:endParaRPr lang="en-US" altLang="zh-CN" sz="1800" b="1" kern="0" dirty="0" smtClean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Approved by unanimous consent</a:t>
            </a:r>
            <a:endParaRPr lang="en-US" altLang="zh-CN" sz="1800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284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November Plenary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1512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34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In </a:t>
            </a:r>
            <a:r>
              <a:rPr lang="en-US" altLang="zh-CN" sz="1800" kern="0" dirty="0"/>
              <a:t>reporting phase, the measurement results from multiple measurement setups of a sensing responder may be included in a single measurement report frame for delayed reporting.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obtaining more than one measurement results in a single measurement report frame sent by the responder is optional for the initiator.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 smtClean="0"/>
              <a:t>Support </a:t>
            </a:r>
            <a:r>
              <a:rPr lang="en-US" altLang="zh-CN" sz="1400" kern="0" dirty="0"/>
              <a:t>for buffering more than one measurement result and sending it in a single measurement report frame to the initiator is optional for the responder.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Chaoming Luo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21/1438r1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16Y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13A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38746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35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Motion to incorporate the text on slides 5, 6 of 11-21-1701-01-00bf Measurement setup termination into the </a:t>
            </a:r>
            <a:r>
              <a:rPr lang="en-US" altLang="zh-CN" sz="1800" b="1" kern="0" dirty="0" smtClean="0"/>
              <a:t>SFD.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21/1701r1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32Y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4N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59A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041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36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During </a:t>
            </a:r>
            <a:r>
              <a:rPr lang="en-US" altLang="zh-CN" sz="1800" kern="0" dirty="0"/>
              <a:t>a sensing measurement setup, role(s) of a sensing responder shall be determined as one of </a:t>
            </a:r>
            <a:r>
              <a:rPr lang="en-US" altLang="zh-CN" sz="1800" kern="0" dirty="0" smtClean="0"/>
              <a:t>followings: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Receiver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</a:t>
            </a:r>
          </a:p>
          <a:p>
            <a:pPr marL="342900" lvl="2" indent="0" algn="just">
              <a:buNone/>
              <a:defRPr/>
            </a:pPr>
            <a:r>
              <a:rPr lang="en-US" altLang="zh-CN" sz="1400" kern="0" dirty="0" smtClean="0"/>
              <a:t>– Sensing </a:t>
            </a:r>
            <a:r>
              <a:rPr lang="en-US" altLang="zh-CN" sz="1400" kern="0" dirty="0"/>
              <a:t>Transmitter and Receiver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34Y/ 6N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23A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55190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37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role(s) of a STA corresponding to a sensing measurement setup ID until the measurement setup is terminated shall be fixed as determined during the measurement </a:t>
            </a:r>
            <a:r>
              <a:rPr lang="en-US" altLang="zh-CN" sz="1800" kern="0" dirty="0" smtClean="0"/>
              <a:t>setup</a:t>
            </a:r>
            <a:r>
              <a:rPr lang="en-US" altLang="zh-CN" sz="1800" kern="0" dirty="0"/>
              <a:t>.</a:t>
            </a:r>
            <a:endParaRPr lang="en-US" altLang="zh-CN" sz="1800" kern="0" dirty="0"/>
          </a:p>
          <a:p>
            <a:pPr marL="342900" lvl="2" indent="0" algn="just">
              <a:buNone/>
              <a:defRPr/>
            </a:pPr>
            <a:endParaRPr lang="en-US" altLang="zh-CN" sz="1400" kern="0" dirty="0"/>
          </a:p>
          <a:p>
            <a:pPr marL="342900" lvl="2" indent="0" algn="just">
              <a:buNone/>
              <a:defRPr/>
            </a:pPr>
            <a:endParaRPr lang="en-US" altLang="zh-CN" sz="1400" b="1" kern="0" dirty="0" smtClean="0"/>
          </a:p>
          <a:p>
            <a:pPr marL="342900" lvl="2" indent="0" algn="just">
              <a:buNone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Insun</a:t>
            </a:r>
            <a:r>
              <a:rPr lang="en-US" altLang="zh-CN" sz="1800" b="1" kern="0" dirty="0"/>
              <a:t> Jang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21/1736r2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35Y/ 7N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22A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790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endParaRPr lang="en-US" altLang="zh-CN" sz="160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 smtClean="0"/>
              <a:t>Note</a:t>
            </a:r>
            <a:r>
              <a:rPr lang="zh-CN" altLang="en-US" sz="1600" kern="0" dirty="0" smtClean="0"/>
              <a:t>：  </a:t>
            </a:r>
            <a:endParaRPr lang="en-US" altLang="zh-CN" sz="1600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* </a:t>
            </a:r>
            <a:r>
              <a:rPr lang="en-US" altLang="zh-CN" kern="0" dirty="0"/>
              <a:t>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</a:t>
            </a:r>
            <a:r>
              <a:rPr lang="en-US" altLang="zh-CN" kern="0" dirty="0" smtClean="0"/>
              <a:t>Y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N</a:t>
            </a:r>
            <a:r>
              <a:rPr lang="en-US" altLang="zh-CN" kern="0" dirty="0"/>
              <a:t>/ </a:t>
            </a:r>
            <a:r>
              <a:rPr lang="en-US" altLang="zh-CN" kern="0" dirty="0" smtClean="0"/>
              <a:t>A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102648</TotalTime>
  <Words>3847</Words>
  <Application>Microsoft Office PowerPoint</Application>
  <PresentationFormat>全屏显示(4:3)</PresentationFormat>
  <Paragraphs>854</Paragraphs>
  <Slides>71</Slides>
  <Notes>71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71</vt:i4>
      </vt:variant>
    </vt:vector>
  </HeadingPairs>
  <TitlesOfParts>
    <vt:vector size="7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4604</cp:revision>
  <cp:lastPrinted>2014-11-04T15:04:57Z</cp:lastPrinted>
  <dcterms:created xsi:type="dcterms:W3CDTF">2007-04-17T18:10:23Z</dcterms:created>
  <dcterms:modified xsi:type="dcterms:W3CDTF">2021-11-15T07:16:43Z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