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6" r:id="rId63"/>
    <p:sldId id="547" r:id="rId64"/>
    <p:sldId id="548" r:id="rId65"/>
    <p:sldId id="549" r:id="rId66"/>
    <p:sldId id="550" r:id="rId67"/>
    <p:sldId id="551" r:id="rId68"/>
    <p:sldId id="552" r:id="rId69"/>
    <p:sldId id="553" r:id="rId70"/>
    <p:sldId id="554" r:id="rId71"/>
    <p:sldId id="488" r:id="rId7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82204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7868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2022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79986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75893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389971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57095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9942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829190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r33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802.11 bf ?</a:t>
            </a:r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680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 for sub-7GHz sensing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(22Y/  16N/  9A)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highlight>
                  <a:srgbClr val="FF0000"/>
                </a:highlight>
              </a:rPr>
              <a:t>Motion Fails </a:t>
            </a:r>
            <a:r>
              <a:rPr lang="en-US" altLang="zh-CN" sz="1800" dirty="0" smtClean="0">
                <a:highlight>
                  <a:srgbClr val="FF0000"/>
                </a:highlight>
              </a:rPr>
              <a:t>(21Y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16N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9A</a:t>
            </a:r>
            <a:r>
              <a:rPr lang="en-US" altLang="zh-CN" sz="1800" dirty="0">
                <a:highlight>
                  <a:srgbClr val="FF0000"/>
                </a:highlight>
              </a:rPr>
              <a:t>)</a:t>
            </a: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076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it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the </a:t>
            </a:r>
            <a:r>
              <a:rPr lang="en-US" altLang="zh-CN" sz="1400" dirty="0" smtClean="0"/>
              <a:t>estimated </a:t>
            </a:r>
            <a:r>
              <a:rPr lang="en-US" altLang="zh-CN" sz="1400" dirty="0"/>
              <a:t>CSI variation shall be represented by a value in the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degree shall reflect a larger estimated CSI variation.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0 indicates the smallest degree of the estimated CSI </a:t>
            </a:r>
            <a:r>
              <a:rPr lang="en-US" altLang="zh-CN" sz="1400" dirty="0" smtClean="0"/>
              <a:t>variation. 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1 indicates the largest degree of the estimated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Note</a:t>
            </a:r>
            <a:r>
              <a:rPr lang="en-US" altLang="zh-CN" sz="1400" dirty="0"/>
              <a:t>: Which CSI variation corresponds to the degree of </a:t>
            </a:r>
            <a:r>
              <a:rPr lang="en-US" altLang="zh-CN" sz="1400" dirty="0" smtClean="0"/>
              <a:t>0 or 1 </a:t>
            </a:r>
            <a:r>
              <a:rPr lang="en-US" altLang="zh-CN" sz="1400" dirty="0"/>
              <a:t>is implementation specific</a:t>
            </a:r>
            <a:r>
              <a:rPr lang="en-US" altLang="zh-CN" sz="1400" dirty="0" smtClean="0"/>
              <a:t>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( 18Y/  7N/  13A)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Motion Fails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(17Y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7N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13A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0405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</a:t>
            </a:r>
            <a:r>
              <a:rPr lang="en-US" altLang="zh-CN" sz="1800" b="1" kern="0" dirty="0" smtClean="0"/>
              <a:t>threshold for each responder </a:t>
            </a:r>
            <a:r>
              <a:rPr lang="en-US" altLang="zh-CN" sz="1800" b="1" kern="0" dirty="0"/>
              <a:t>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Chenchen</a:t>
            </a:r>
            <a:r>
              <a:rPr lang="en-US" altLang="zh-CN" sz="1800" b="1" kern="0" dirty="0"/>
              <a:t> Liu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284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November Plenary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1512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34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In </a:t>
            </a:r>
            <a:r>
              <a:rPr lang="en-US" altLang="zh-CN" sz="1800" kern="0" dirty="0"/>
              <a:t>reporting phase, the measurement results from multiple measurement setups of a sensing responder may be included in a single measurement report frame for delayed reporting.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obtaining more than one measurement results in a single measurement report frame sent by the responder is optional for the initiator.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buffering more than one measurement result and sending it in a single measurement report frame to the initiator is optional for the responder.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Chaoming Luo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21/1438r1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16Y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13A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3874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35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Motion to incorporate the text on slides 5, 6 of 11-21-1701-01-00bf Measurement setup termination into the </a:t>
            </a:r>
            <a:r>
              <a:rPr lang="en-US" altLang="zh-CN" sz="1800" b="1" kern="0" dirty="0" smtClean="0"/>
              <a:t>SFD.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21/1701r1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32Y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4N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59A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041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36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During </a:t>
            </a:r>
            <a:r>
              <a:rPr lang="en-US" altLang="zh-CN" sz="1800" kern="0" dirty="0"/>
              <a:t>a sensing measurement </a:t>
            </a:r>
            <a:r>
              <a:rPr lang="en-US" altLang="zh-CN" sz="1800" kern="0" dirty="0" smtClean="0"/>
              <a:t>setup a role </a:t>
            </a:r>
            <a:r>
              <a:rPr lang="en-US" altLang="zh-CN" sz="1800" kern="0" dirty="0"/>
              <a:t>of the </a:t>
            </a:r>
            <a:r>
              <a:rPr lang="en-US" altLang="zh-CN" sz="1800" kern="0" dirty="0" smtClean="0"/>
              <a:t>sensing </a:t>
            </a:r>
            <a:r>
              <a:rPr lang="en-US" altLang="zh-CN" sz="1800" kern="0" dirty="0"/>
              <a:t>responder shall be determined as one of </a:t>
            </a:r>
            <a:r>
              <a:rPr lang="en-US" altLang="zh-CN" sz="1800" kern="0" dirty="0" smtClean="0"/>
              <a:t>followings?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Receiver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 and Receiver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34Y/ 6N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55190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37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role(s) of a STA corresponding to a sensing measurement setup ID until the measurement setup is terminated shall be fixed as determined during the measurement setup</a:t>
            </a:r>
            <a:r>
              <a:rPr lang="en-US" altLang="zh-CN" sz="1800" kern="0" dirty="0" smtClean="0"/>
              <a:t>?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endParaRPr lang="en-US" altLang="zh-CN" sz="1400" kern="0" dirty="0"/>
          </a:p>
          <a:p>
            <a:pPr marL="342900" lvl="2" indent="0" algn="just">
              <a:buNone/>
              <a:defRPr/>
            </a:pPr>
            <a:endParaRPr lang="en-US" altLang="zh-CN" sz="1400" b="1" kern="0" dirty="0" smtClean="0"/>
          </a:p>
          <a:p>
            <a:pPr marL="342900" lvl="2" indent="0" algn="just">
              <a:buNone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35Y/ 7N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22A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790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102647</TotalTime>
  <Words>3846</Words>
  <Application>Microsoft Office PowerPoint</Application>
  <PresentationFormat>全屏显示(4:3)</PresentationFormat>
  <Paragraphs>854</Paragraphs>
  <Slides>71</Slides>
  <Notes>71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71</vt:i4>
      </vt:variant>
    </vt:vector>
  </HeadingPairs>
  <TitlesOfParts>
    <vt:vector size="76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4602</cp:revision>
  <cp:lastPrinted>2014-11-04T15:04:57Z</cp:lastPrinted>
  <dcterms:created xsi:type="dcterms:W3CDTF">2007-04-17T18:10:23Z</dcterms:created>
  <dcterms:modified xsi:type="dcterms:W3CDTF">2021-11-15T06:35:25Z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(3)PJbXyhSbesjEq6Mf2faAiWIMEzbwci7v6sG+eiNVfFt9Mvaj4TwLsijp9Rh7jofHpJ5ua7Ew
E7CWKhFGhz8kIJkCu6YTynSMi3wF7QGQ+poFceNKc5A4U9WVKBq4G+QjcjWzrX3f7VKI2EF+
1ZZVYNweJnE7H7i8kEaExvzDYleeLcBiZ/Ih2XFCJ8DasXOhWh5noFjcv+nDSwJq4KlG/1dC
CamKpHT7TKgzd2rc83</vt:lpwstr>
  </property>
  <property fmtid="{D5CDD505-2E9C-101B-9397-08002B2CF9AE}" pid="27" name="_2015_ms_pID_7253431">
    <vt:lpwstr>kCjAa0RphanzntG1qMX7c94cxGHHBZNxykr3C+OdY1/lszvpR9bVL1
DD3lg54aIfhRHB8RRLXl8H7rhYP/S4aGNiFLijuTaeJU5vHNC/1Wn/q4sd4P6BuEILiwlHin
MemO1r1U/Cvc4m5aa4QcwcToCff/gDh5jjfzY3HKV4nKN4R3Q7aLBfPDXSdDxMpot+7l6gYN
jWuT0cYqZPZm0PFxiJdhxyrpOrtZsGkiSk2O</vt:lpwstr>
  </property>
  <property fmtid="{D5CDD505-2E9C-101B-9397-08002B2CF9AE}" pid="28" name="_2015_ms_pID_7253432">
    <vt:lpwstr>4w==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1632924818</vt:lpwstr>
  </property>
</Properties>
</file>