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534" r:id="rId58"/>
    <p:sldId id="545" r:id="rId59"/>
    <p:sldId id="538" r:id="rId60"/>
    <p:sldId id="539" r:id="rId61"/>
    <p:sldId id="540" r:id="rId62"/>
    <p:sldId id="541" r:id="rId63"/>
    <p:sldId id="542" r:id="rId64"/>
    <p:sldId id="546" r:id="rId65"/>
    <p:sldId id="544" r:id="rId66"/>
    <p:sldId id="488" r:id="rId6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78125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111263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9245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65717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01597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555022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633601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499213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136211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20" y="304026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r30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6-00-00bf-ieee-802-11bf-july-2021-plenary-meeting-minutes.docx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1314-04-00bf-ieee-802-11bf-teleconference-minutes-july-september-2021.doc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September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Interim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86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>
                <a:solidFill>
                  <a:srgbClr val="0000FF"/>
                </a:solidFill>
              </a:rPr>
              <a:t>July</a:t>
            </a:r>
            <a:r>
              <a:rPr lang="en-US" altLang="zh-CN" sz="2000" dirty="0"/>
              <a:t> 2021 meeting to today</a:t>
            </a:r>
            <a:r>
              <a:rPr lang="en-US" altLang="zh-CN" sz="2000" dirty="0" smtClean="0"/>
              <a:t>:</a:t>
            </a:r>
          </a:p>
          <a:p>
            <a:pPr algn="just"/>
            <a:endParaRPr lang="en-US" altLang="zh-CN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July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mentor.ieee.org/802.11/dcn/21/11-21-1306-00-00bf-ieee-802-11bf-july-2021-plenary-meeting-minutes.docx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July - September: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mentor.ieee.org/802.11/dcn/21/11-21-1314-04-00bf-ieee-802-11bf-teleconference-minutes-july-september-2021.docx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err="1" smtClean="0"/>
              <a:t>Rojan</a:t>
            </a:r>
            <a:r>
              <a:rPr lang="en-US" altLang="zh-CN" sz="2000" dirty="0" smtClean="0"/>
              <a:t> </a:t>
            </a:r>
            <a:r>
              <a:rPr lang="en-US" altLang="zh-CN" sz="2000" dirty="0" err="1"/>
              <a:t>Chitrakar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596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modify the initial official channel model document IEEE 802.11 (21-0782r2) as IEEE 802.11 (21-1409r1) by adding the chapter 5 – Channel Model - Data-driven Hybrid Channel Model’ and chapter 7 - Appendix?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Yan Xin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21/1409r1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22Y/2N/24A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5925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Motion to modify the SFD as defined in pages 5-7 of 11-21/1543r1 and to incorporate the figures in pages 2-3 of 11-21/1543r1 into the SFD.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</a:t>
            </a:r>
            <a:r>
              <a:rPr lang="en-US" altLang="zh-CN" sz="1800" b="1" kern="0" dirty="0" smtClean="0"/>
              <a:t>Trainin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21/1543r1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Y/N/A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872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October 12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576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30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adopt the document (21/0876r3) as the official Evaluation Methodology and Simulation Scenarios document for IEEE </a:t>
            </a:r>
            <a:r>
              <a:rPr lang="en-US" altLang="zh-CN" sz="1800" b="1" kern="0"/>
              <a:t>802.11 </a:t>
            </a:r>
            <a:r>
              <a:rPr lang="en-US" altLang="zh-CN" sz="1800" b="1" kern="0" smtClean="0"/>
              <a:t>bf</a:t>
            </a:r>
            <a:r>
              <a:rPr lang="en-US" altLang="zh-CN" sz="1800" b="1" kern="0"/>
              <a:t>.</a:t>
            </a:r>
            <a:endParaRPr lang="en-US" altLang="zh-CN" sz="1800" b="1" kern="0" dirty="0"/>
          </a:p>
          <a:p>
            <a:pPr marL="361950" lvl="1" indent="0" algn="just">
              <a:buNone/>
              <a:defRPr/>
            </a:pPr>
            <a:r>
              <a:rPr lang="en-US" altLang="zh-CN" sz="1800" b="1" kern="0" dirty="0" smtClean="0"/>
              <a:t>Simulation </a:t>
            </a:r>
            <a:r>
              <a:rPr lang="en-US" altLang="zh-CN" sz="1800" b="1" kern="0" dirty="0"/>
              <a:t>is not mandatory for any contributions.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21/0876r3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20Y/ 0N/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5288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31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 </a:t>
            </a:r>
            <a:r>
              <a:rPr lang="en-US" altLang="zh-CN" sz="1800" b="1" kern="0" dirty="0"/>
              <a:t>to adopt Truncated Channel Impulse Response(TCIR) described as follows as one optional type of the sensing measurement </a:t>
            </a:r>
            <a:r>
              <a:rPr lang="en-US" altLang="zh-CN" sz="1800" b="1" kern="0" dirty="0" smtClean="0"/>
              <a:t>results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Calculating </a:t>
            </a:r>
            <a:r>
              <a:rPr lang="en-US" altLang="zh-CN" sz="1600" dirty="0"/>
              <a:t>the CIR (time domain) from CSI/CFR (frequency domain) through IFT(usually, IFFT)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Reporting </a:t>
            </a:r>
            <a:r>
              <a:rPr lang="en-US" altLang="zh-CN" sz="1600" dirty="0"/>
              <a:t>the subset of complex samples corresponding to the range of interest of the entire CIR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Note: the size of the subset is TBD.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21/1288r2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24Y/ 6N/ 16A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001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32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estimation of CSI variation is implementation specific, but it shall follow the following rules: </a:t>
            </a:r>
            <a:endParaRPr lang="en-US" altLang="zh-CN" sz="1800" b="1" kern="0" dirty="0"/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the CSI variation shall be represented by a value in the closed interval [0, 1].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 </a:t>
            </a:r>
            <a:r>
              <a:rPr lang="en-US" altLang="zh-CN" sz="1400" dirty="0"/>
              <a:t>larger degree shall reflect a larger CSI variation.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0 indicates the smallest degree of the CSI variation (No CSI variation).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1 indicates the largest degree of the CSI variation.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Note</a:t>
            </a:r>
            <a:r>
              <a:rPr lang="en-US" altLang="zh-CN" sz="1400" dirty="0"/>
              <a:t>: Which CSI variation corresponds to the degree of 1 is implementation specific</a:t>
            </a:r>
            <a:r>
              <a:rPr lang="en-US" altLang="zh-CN" sz="1400" dirty="0" smtClean="0"/>
              <a:t>.</a:t>
            </a:r>
            <a:r>
              <a:rPr lang="en-US" altLang="zh-CN" sz="1400" dirty="0" smtClean="0"/>
              <a:t> </a:t>
            </a:r>
            <a:endParaRPr lang="en-US" altLang="zh-CN" sz="1400" dirty="0" smtClean="0"/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60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21/1364r3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14Y/ 5N/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8036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33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threshold to be compared with the CSI variation value is determined by the initiator. </a:t>
            </a:r>
            <a:endParaRPr lang="en-US" altLang="zh-CN" sz="1800" b="1" kern="0" dirty="0" smtClean="0"/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Mengshi</a:t>
            </a:r>
            <a:r>
              <a:rPr lang="en-US" altLang="zh-CN" sz="1800" b="1" kern="0" dirty="0"/>
              <a:t> Hu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21/1364r3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16Y/ 1N/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09695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Motion Passes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 Y/ N/ 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102600</TotalTime>
  <Words>3586</Words>
  <Application>Microsoft Office PowerPoint</Application>
  <PresentationFormat>全屏显示(4:3)</PresentationFormat>
  <Paragraphs>783</Paragraphs>
  <Slides>66</Slides>
  <Notes>66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66</vt:i4>
      </vt:variant>
    </vt:vector>
  </HeadingPairs>
  <TitlesOfParts>
    <vt:vector size="71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4591</cp:revision>
  <cp:lastPrinted>2014-11-04T15:04:57Z</cp:lastPrinted>
  <dcterms:created xsi:type="dcterms:W3CDTF">2007-04-17T18:10:23Z</dcterms:created>
  <dcterms:modified xsi:type="dcterms:W3CDTF">2021-10-12T07:16:32Z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(3)PJbXyhSbesjEq6Mf2faAiWIMEzbwci7v6sG+eiNVfFt9Mvaj4TwLsijp9Rh7jofHpJ5ua7Ew
E7CWKhFGhz8kIJkCu6YTynSMi3wF7QGQ+poFceNKc5A4U9WVKBq4G+QjcjWzrX3f7VKI2EF+
1ZZVYNweJnE7H7i8kEaExvzDYleeLcBiZ/Ih2XFCJ8DasXOhWh5noFjcv+nDSwJq4KlG/1dC
CamKpHT7TKgzd2rc83</vt:lpwstr>
  </property>
  <property fmtid="{D5CDD505-2E9C-101B-9397-08002B2CF9AE}" pid="27" name="_2015_ms_pID_7253431">
    <vt:lpwstr>kCjAa0RphanzntG1qMX7c94cxGHHBZNxykr3C+OdY1/lszvpR9bVL1
DD3lg54aIfhRHB8RRLXl8H7rhYP/S4aGNiFLijuTaeJU5vHNC/1Wn/q4sd4P6BuEILiwlHin
MemO1r1U/Cvc4m5aa4QcwcToCff/gDh5jjfzY3HKV4nKN4R3Q7aLBfPDXSdDxMpot+7l6gYN
jWuT0cYqZPZm0PFxiJdhxyrpOrtZsGkiSk2O</vt:lpwstr>
  </property>
  <property fmtid="{D5CDD505-2E9C-101B-9397-08002B2CF9AE}" pid="28" name="_2015_ms_pID_7253432">
    <vt:lpwstr>4w==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1632924818</vt:lpwstr>
  </property>
</Properties>
</file>