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1" r:id="rId63"/>
    <p:sldId id="542" r:id="rId64"/>
    <p:sldId id="543" r:id="rId65"/>
    <p:sldId id="544" r:id="rId66"/>
    <p:sldId id="488" r:id="rId6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810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555022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633601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114710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136211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r28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dirty="0" smtClean="0"/>
              <a:t>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802.11 bf ?</a:t>
            </a:r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smtClean="0"/>
              <a:t>Rui Du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</a:t>
            </a:r>
            <a:r>
              <a:rPr lang="en-US" altLang="zh-CN" sz="1800" b="1" kern="0" dirty="0" smtClean="0"/>
              <a:t>(   </a:t>
            </a:r>
            <a:r>
              <a:rPr lang="en-US" altLang="zh-CN" sz="1800" b="1" kern="0" dirty="0" smtClean="0"/>
              <a:t>Y/  N/  </a:t>
            </a:r>
            <a:r>
              <a:rPr lang="en-US" altLang="zh-CN" sz="1800" b="1" kern="0" dirty="0" smtClean="0"/>
              <a:t>A</a:t>
            </a:r>
            <a:r>
              <a:rPr lang="en-US" altLang="zh-CN" sz="1800" b="1" kern="0" dirty="0" smtClean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 smtClean="0"/>
              <a:t>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21/0876r3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288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smtClean="0"/>
              <a:t>Rui Du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</a:t>
            </a:r>
            <a:r>
              <a:rPr lang="en-US" altLang="zh-CN" sz="1800" b="1" kern="0" dirty="0" smtClean="0"/>
              <a:t>(   </a:t>
            </a:r>
            <a:r>
              <a:rPr lang="en-US" altLang="zh-CN" sz="1800" b="1" kern="0" dirty="0" smtClean="0"/>
              <a:t>Y/  N/  </a:t>
            </a:r>
            <a:r>
              <a:rPr lang="en-US" altLang="zh-CN" sz="1800" b="1" kern="0" dirty="0" smtClean="0"/>
              <a:t>A</a:t>
            </a:r>
            <a:r>
              <a:rPr lang="en-US" altLang="zh-CN" sz="1800" b="1" kern="0" dirty="0" smtClean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 smtClean="0"/>
              <a:t>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001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the estimation result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estimation value of the CSI variation shall be mapped to a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estimation value shall indicate a larger CSI variation degree (strictly increasing).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CSI variation of 0 indicates a minimum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CSI variation of 1 indicates a maximum CSI variation. </a:t>
            </a:r>
            <a:endParaRPr lang="en-US" altLang="zh-CN" sz="140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60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</a:t>
            </a:r>
            <a:r>
              <a:rPr lang="en-US" altLang="zh-CN" sz="1800" b="1" kern="0" dirty="0" smtClean="0"/>
              <a:t>(   </a:t>
            </a:r>
            <a:r>
              <a:rPr lang="en-US" altLang="zh-CN" sz="1800" b="1" kern="0" dirty="0" smtClean="0"/>
              <a:t>Y/  N/  </a:t>
            </a:r>
            <a:r>
              <a:rPr lang="en-US" altLang="zh-CN" sz="1800" b="1" kern="0" dirty="0" smtClean="0"/>
              <a:t>A</a:t>
            </a:r>
            <a:r>
              <a:rPr lang="en-US" altLang="zh-CN" sz="1800" b="1" kern="0" dirty="0" smtClean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 smtClean="0"/>
              <a:t>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9870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threshold 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</a:t>
            </a:r>
            <a:r>
              <a:rPr lang="en-US" altLang="zh-CN" sz="1800" b="1" kern="0" dirty="0" smtClean="0"/>
              <a:t>(   </a:t>
            </a:r>
            <a:r>
              <a:rPr lang="en-US" altLang="zh-CN" sz="1800" b="1" kern="0" dirty="0" smtClean="0"/>
              <a:t>Y/  N/  </a:t>
            </a:r>
            <a:r>
              <a:rPr lang="en-US" altLang="zh-CN" sz="1800" b="1" kern="0" dirty="0" smtClean="0"/>
              <a:t>A</a:t>
            </a:r>
            <a:r>
              <a:rPr lang="en-US" altLang="zh-CN" sz="1800" b="1" kern="0" dirty="0" smtClean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 smtClean="0"/>
              <a:t>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/>
              <a:t>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09695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</a:t>
            </a:r>
            <a:r>
              <a:rPr lang="en-US" altLang="zh-CN" sz="1800" b="1" kern="0" dirty="0" smtClean="0"/>
              <a:t>A</a:t>
            </a:r>
            <a:r>
              <a:rPr lang="en-US" altLang="zh-CN" sz="1800" b="1" kern="0" dirty="0" smtClean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102598</TotalTime>
  <Words>3568</Words>
  <Application>Microsoft Office PowerPoint</Application>
  <PresentationFormat>全屏显示(4:3)</PresentationFormat>
  <Paragraphs>782</Paragraphs>
  <Slides>66</Slides>
  <Notes>66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66</vt:i4>
      </vt:variant>
    </vt:vector>
  </HeadingPairs>
  <TitlesOfParts>
    <vt:vector size="71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4589</cp:revision>
  <cp:lastPrinted>2014-11-04T15:04:57Z</cp:lastPrinted>
  <dcterms:created xsi:type="dcterms:W3CDTF">2007-04-17T18:10:23Z</dcterms:created>
  <dcterms:modified xsi:type="dcterms:W3CDTF">2021-09-29T06:21:59Z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(3)PJbXyhSbesjEq6Mf2faAiWIMEzbwci7v6sG+eiNVfFt9Mvaj4TwLsijp9Rh7jofHpJ5ua7Ew
E7CWKhFGhz8kIJkCu6YTynSMi3wF7QGQ+poFceNKc5A4U9WVKBq4G+QjcjWzrX3f7VKI2EF+
1ZZVYNweJnE7H7i8kEaExvzDYleeLcBiZ/Ih2XFCJ8DasXOhWh5noFjcv+nDSwJq4KlG/1dC
CamKpHT7TKgzd2rc83</vt:lpwstr>
  </property>
  <property fmtid="{D5CDD505-2E9C-101B-9397-08002B2CF9AE}" pid="27" name="_2015_ms_pID_7253431">
    <vt:lpwstr>kCjAa0RphanzntG1qMX7c94cxGHHBZNxykr3C+OdY1/lszvpR9bVL1
DD3lg54aIfhRHB8RRLXl8H7rhYP/S4aGNiFLijuTaeJU5vHNC/1Wn/q4sd4P6BuEILiwlHin
MemO1r1U/Cvc4m5aa4QcwcToCff/gDh5jjfzY3HKV4nKN4R3Q7aLBfPDXSdDxMpot+7l6gYN
jWuT0cYqZPZm0PFxiJdhxyrpOrtZsGkiSk2O</vt:lpwstr>
  </property>
  <property fmtid="{D5CDD505-2E9C-101B-9397-08002B2CF9AE}" pid="28" name="_2015_ms_pID_7253432">
    <vt:lpwstr>4w==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1631774544</vt:lpwstr>
  </property>
</Properties>
</file>