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35" r:id="rId59"/>
    <p:sldId id="538" r:id="rId60"/>
    <p:sldId id="539" r:id="rId61"/>
    <p:sldId id="488" r:id="rId6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r27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40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smtClean="0"/>
              <a:t>Yan Xin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/>
              <a:t>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/>
              <a:t>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102429</TotalTime>
  <Words>3280</Words>
  <Application>Microsoft Office PowerPoint</Application>
  <PresentationFormat>全屏显示(4:3)</PresentationFormat>
  <Paragraphs>711</Paragraphs>
  <Slides>61</Slides>
  <Notes>61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61</vt:i4>
      </vt:variant>
    </vt:vector>
  </HeadingPairs>
  <TitlesOfParts>
    <vt:vector size="6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4579</cp:revision>
  <cp:lastPrinted>2014-11-04T15:04:57Z</cp:lastPrinted>
  <dcterms:created xsi:type="dcterms:W3CDTF">2007-04-17T18:10:23Z</dcterms:created>
  <dcterms:modified xsi:type="dcterms:W3CDTF">2021-09-20T15:11:02Z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(3)94Jw4uyH+AiNQJvHyRNd/5XgnsLdld6widNCtnMcIiIv5vlA4HgBnemO94vebV7LXyChv63G
Y0i7zzklYguyABpBQWkfnUXaQCepNI6q6tIcylb98QJg/P7ifTg0hoAgoq4ks/I3z6DA4Idw
OFIZAfzVg7ksEia9zBBK6C3+HpsKVYrb+BZfLov0fNHxIeR8SJkfoZmmgtV7vzmLsMhF7AkI
uiuMIa36k9DmujiaTO</vt:lpwstr>
  </property>
  <property fmtid="{D5CDD505-2E9C-101B-9397-08002B2CF9AE}" pid="27" name="_2015_ms_pID_7253431">
    <vt:lpwstr>0HE6wiXyLciSfItlOHmTSJfVvkaO+u17OWc8WPtodN5utGJq4glKZL
X9Gw6eUmozQlrSiGm1ZZvDX20Qrx0MRtsBuTB2TaBT2a2nknkf6EH569HMwIrHbqv6Kq+8EO
Tnw1rCv1qsI4SM+P55NP+qGwOS+frBARn69G+jME8s03VSMlJGurA8KNt2R47dzDGwPibRWI
L1E/YMxQSxocYtbQicvyxnzw2E+rvj954q4j</vt:lpwstr>
  </property>
  <property fmtid="{D5CDD505-2E9C-101B-9397-08002B2CF9AE}" pid="28" name="_2015_ms_pID_7253432">
    <vt:lpwstr>UQ==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1631774544</vt:lpwstr>
  </property>
</Properties>
</file>