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35" r:id="rId59"/>
    <p:sldId id="488" r:id="rId6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81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r23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40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102415</TotalTime>
  <Words>3186</Words>
  <Application>Microsoft Office PowerPoint</Application>
  <PresentationFormat>全屏显示(4:3)</PresentationFormat>
  <Paragraphs>678</Paragraphs>
  <Slides>59</Slides>
  <Notes>59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59</vt:i4>
      </vt:variant>
    </vt:vector>
  </HeadingPairs>
  <TitlesOfParts>
    <vt:vector size="64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4574</cp:revision>
  <cp:lastPrinted>2014-11-04T15:04:57Z</cp:lastPrinted>
  <dcterms:created xsi:type="dcterms:W3CDTF">2007-04-17T18:10:23Z</dcterms:created>
  <dcterms:modified xsi:type="dcterms:W3CDTF">2021-09-14T07:02:37Z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(3)LqfTBrHTFuyjPqgPsMc1lXyNafzS0P+1iqAT63CLXMHLjHJUBWaKUepZ/jQfpEB5pdwCrDBD
rL613QyQNeWsMpc4HdJcYApuQk2orG4hZyS8fRXbPf3vps08uzh4qT8lP6aO8rpc35dOpiat
tciBn1aKFkXCLD2fnKxWCL8et+7H1RdbKQF2uXSAXYrPZ5R+3tUKVNGom6+xo2woIbSOdCVC
IG88HU1v9kBGIhvO8e</vt:lpwstr>
  </property>
  <property fmtid="{D5CDD505-2E9C-101B-9397-08002B2CF9AE}" pid="27" name="_2015_ms_pID_7253431">
    <vt:lpwstr>MctaxoVU49RiXFL6xouIWLI2T+iLg3xBHT0Sv78ipJXmJLXXlcJBG3
VhMnC5wIHUuet6VTrjkqph/bfPmcY+nWczAKTcA9O8XnHLDAls3I7JMY9uQzf5fCy68hXIfr
r+PTS0YdrgRo9ggIt01jyPTF57FCeltQYhcUZgJlFOIGOduhPFundfrnI+qZ6sc8+NDIrxjc
tdH/ouxp3ZzrqbSASPho1IyarhOHr2IYEmcc</vt:lpwstr>
  </property>
  <property fmtid="{D5CDD505-2E9C-101B-9397-08002B2CF9AE}" pid="28" name="_2015_ms_pID_7253432">
    <vt:lpwstr>kg==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