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488" r:id="rId5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0" d="100"/>
          <a:sy n="100" d="100"/>
        </p:scale>
        <p:origin x="1476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r22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102409</TotalTime>
  <Words>3123</Words>
  <Application>Microsoft Office PowerPoint</Application>
  <PresentationFormat>全屏显示(4:3)</PresentationFormat>
  <Paragraphs>660</Paragraphs>
  <Slides>57</Slides>
  <Notes>57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57</vt:i4>
      </vt:variant>
    </vt:vector>
  </HeadingPairs>
  <TitlesOfParts>
    <vt:vector size="62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4571</cp:revision>
  <cp:lastPrinted>2014-11-04T15:04:57Z</cp:lastPrinted>
  <dcterms:created xsi:type="dcterms:W3CDTF">2007-04-17T18:10:23Z</dcterms:created>
  <dcterms:modified xsi:type="dcterms:W3CDTF">2021-09-07T15:55:52Z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(3)eyZNcxamsgriaBvlAs3cjWFzQ2mqkankwOOpdtFxqNFnh4cc5PAkwscvIsOkAgYiUnnVe4pJ
RJIg3YWYUVDcdJMp41It0h3IXGKwforwWcpTkR8BdR9DnGqTlb7xKERydfddsh6TX3CgB5St
Wj9lBTuReg1iapoI+8v9whiH1FAAS+P8hyoB2biOt7mZGPmnj8Vjx4VGnuLcAVCWpPly6hlO
4THqk5oWFOXpXNaGcv</vt:lpwstr>
  </property>
  <property fmtid="{D5CDD505-2E9C-101B-9397-08002B2CF9AE}" pid="27" name="_2015_ms_pID_7253431">
    <vt:lpwstr>1SEhX2bXb2b5hRdb+b4VyzJdbsFyHGe3BUfjkN473/gJSRmJAhkbvs
DMQ+A6iiwFf9Luen78gSetdbHYjpzqqHj5+mfc0uM5dE/lW8ShXN/qFTZoRoBU8kpMOpjwz9
ifl3wUSS2VrUuAVLw8p6oq82JM2dLrlv3WOhfuiV/Xsu76uOVDOPIajX+0QnCsotDzJuHprY
7RBY1t90bRdtrR0ioe9piMBa27UgSWrewT7p</vt:lpwstr>
  </property>
  <property fmtid="{D5CDD505-2E9C-101B-9397-08002B2CF9AE}" pid="28" name="_2015_ms_pID_7253432">
    <vt:lpwstr>cA==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