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25" r:id="rId57"/>
    <p:sldId id="488" r:id="rId5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36649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</a:t>
            </a:r>
            <a:r>
              <a:rPr lang="en-US" altLang="en-US" sz="1800" b="1" smtClean="0"/>
              <a:t>IEEE 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r20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  <a:endParaRPr lang="en-US" altLang="en-US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TF sounding procedure defined in 11bf consists </a:t>
            </a:r>
            <a:r>
              <a:rPr lang="en-US" altLang="zh-CN" sz="1600" dirty="0" smtClean="0"/>
              <a:t>of: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Trigger frame is used to solicit the NDP transmission(s). 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transmitter(s) shall transmit an NDP SIFS after receiving the Trigger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Trigger frame is TBD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is for HE and/or EHT STAs. Supporting other STAs are TBD</a:t>
            </a:r>
            <a:r>
              <a:rPr lang="en-US" altLang="zh-CN" sz="1600" dirty="0" smtClean="0"/>
              <a:t>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1324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102407</TotalTime>
  <Words>3121</Words>
  <Application>Microsoft Office PowerPoint</Application>
  <PresentationFormat>全屏显示(4:3)</PresentationFormat>
  <Paragraphs>661</Paragraphs>
  <Slides>57</Slides>
  <Notes>57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2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4568</cp:revision>
  <cp:lastPrinted>2014-11-04T15:04:57Z</cp:lastPrinted>
  <dcterms:created xsi:type="dcterms:W3CDTF">2007-04-17T18:10:23Z</dcterms:created>
  <dcterms:modified xsi:type="dcterms:W3CDTF">2021-09-01T09:12:22Z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(3)eyZNcxamsgriaBvlAs3cjWFzQ2mqkankwOOpdtFxqNFnh4cc5PAkwscvIsOkAgYiUnnVe4pJ
RJIg3YWYUVDcdJMp41It0h3IXGKwforwWcpTkR8BdR9DnGqTlb7xKERydfddsh6TX3CgB5St
Wj9lBTuReg1iapoI+8v9whiH1FAAS+P8hyoB2biOt7mZGPmnj8Vjx4VGnuLcAVCWpPly6hlO
4THqk5oWFOXpXNaGcv</vt:lpwstr>
  </property>
  <property fmtid="{D5CDD505-2E9C-101B-9397-08002B2CF9AE}" pid="27" name="_2015_ms_pID_7253431">
    <vt:lpwstr>1SEhX2bXb2b5hRdb+b4VyzJdbsFyHGe3BUfjkN473/gJSRmJAhkbvs
DMQ+A6iiwFf9Luen78gSetdbHYjpzqqHj5+mfc0uM5dE/lW8ShXN/qFTZoRoBU8kpMOpjwz9
ifl3wUSS2VrUuAVLw8p6oq82JM2dLrlv3WOhfuiV/Xsu76uOVDOPIajX+0QnCsotDzJuHprY
7RBY1t90bRdtrR0ioe9piMBa27UgSWrewT7p</vt:lpwstr>
  </property>
  <property fmtid="{D5CDD505-2E9C-101B-9397-08002B2CF9AE}" pid="28" name="_2015_ms_pID_7253432">
    <vt:lpwstr>cA==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