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488" r:id="rId4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r16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August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  <a:endParaRPr lang="en-US" altLang="zh-CN" sz="1100" kern="0" dirty="0"/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</a:t>
            </a:r>
            <a:r>
              <a:rPr lang="en-US" altLang="zh-CN" sz="1800" b="1" kern="0" dirty="0" smtClean="0"/>
              <a:t>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</a:t>
            </a:r>
            <a:r>
              <a:rPr lang="en-US" altLang="zh-CN" sz="1800" dirty="0" smtClean="0">
                <a:highlight>
                  <a:srgbClr val="00FF00"/>
                </a:highlight>
              </a:rPr>
              <a:t>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102190</TotalTime>
  <Words>2188</Words>
  <Application>Microsoft Office PowerPoint</Application>
  <PresentationFormat>全屏显示(4:3)</PresentationFormat>
  <Paragraphs>523</Paragraphs>
  <Slides>48</Slides>
  <Notes>48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53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4556</cp:revision>
  <cp:lastPrinted>2014-11-04T15:04:57Z</cp:lastPrinted>
  <dcterms:created xsi:type="dcterms:W3CDTF">2007-04-17T18:10:23Z</dcterms:created>
  <dcterms:modified xsi:type="dcterms:W3CDTF">2021-07-31T01:41:29Z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(3)Y6bXOIDawbCC2PJ9fpzg8amJCYQk92jOKnUnwh2QKi8iW54nQYHJF925FD9rCuSDcK1u+EPf
HxHAS/t7feTRiIRsnMe7mtmyBlzqWypvJlqAbEeAEUUjFrnSrGV8u7ZL/UoCCzFeiPA/vTRc
ynxyKdAB8QEIjp4veQaqmO9ftvsRVS+9xuKPtInyCHTKhxw4hM5TvbTwtUe2UjklPWo30PtL
jUN1VTCCSwMNKjlhy/</vt:lpwstr>
  </property>
  <property fmtid="{D5CDD505-2E9C-101B-9397-08002B2CF9AE}" pid="27" name="_2015_ms_pID_7253431">
    <vt:lpwstr>u+CUM8AdmJqqttrj9RPvnB/ekyHP+1EzWA1eqrwbougtZc69G5QVS9
ZGYq2569Ue+mjmxOXXYwKcESQaxNlMvLV+siz9fEP9lclrvJ3wgNk7HopkdTs8WSGqqDD3Sv
CyzLQ83/r+Gg1OjCfC7v4JDwQTb0j4g4vAEM1fwNK2RiznZVIQOST1qKAT/ev0kn64VS5vOU
Jm0AOF3nqATuSElPz46B1nUe41lO0FGz+ZWD</vt:lpwstr>
  </property>
  <property fmtid="{D5CDD505-2E9C-101B-9397-08002B2CF9AE}" pid="28" name="_2015_ms_pID_7253432">
    <vt:lpwstr>Kw==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1626698089</vt:lpwstr>
  </property>
</Properties>
</file>