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488" r:id="rId4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0" d="100"/>
          <a:sy n="100" d="100"/>
        </p:scale>
        <p:origin x="1476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r15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102182</TotalTime>
  <Words>1986</Words>
  <Application>Microsoft Office PowerPoint</Application>
  <PresentationFormat>全屏显示(4:3)</PresentationFormat>
  <Paragraphs>488</Paragraphs>
  <Slides>46</Slides>
  <Notes>46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5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4553</cp:revision>
  <cp:lastPrinted>2014-11-04T15:04:57Z</cp:lastPrinted>
  <dcterms:created xsi:type="dcterms:W3CDTF">2007-04-17T18:10:23Z</dcterms:created>
  <dcterms:modified xsi:type="dcterms:W3CDTF">2021-07-19T14:04:37Z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(3)VH5UHZ4m7l9lxiUiw8MlJxVPcXKNwispBHcQHqWo7jpzqSJM0+D4AePXtPLgfNOAMsbmV9VE
AKe+UPhhP102ubuzI94yjnAluO8b4b58H13GC7usEjrOEoHpfq1qXmmJtHmtsn17NnNYpaO2
+NCtSODGciXPr7KczVk11/X8bTZerFwGd9R++17rr5rU2pQWQUwzgI5EDE8HztJYfSoczYeg
54e4wFTpzczjxHth6f</vt:lpwstr>
  </property>
  <property fmtid="{D5CDD505-2E9C-101B-9397-08002B2CF9AE}" pid="27" name="_2015_ms_pID_7253431">
    <vt:lpwstr>JtMmIlOIBGCXqgdi96Cubg3hKRroiHOZAD7/AQ0SnvqF+NoeKuGl7y
3Jc1a/oV6XlWToMp2NCht5z0GKAscgZ/1cJmSGnJ/KP1Xtk9zN/79P12Umz5txEiRa5A5BJe
/LCC0DTsqP+E31gCd+v5lLDNXwvV7D0tGkMOrGZJhZZY0rd13+9L7f4eBZ7U5lvbQ46VecEJ
IYIXVipDi8MU8y77V2uxFlEiMyLGI9VAqu2C</vt:lpwstr>
  </property>
  <property fmtid="{D5CDD505-2E9C-101B-9397-08002B2CF9AE}" pid="28" name="_2015_ms_pID_7253432">
    <vt:lpwstr>fw==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1626698089</vt:lpwstr>
  </property>
</Properties>
</file>