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07" r:id="rId42"/>
    <p:sldId id="508" r:id="rId43"/>
    <p:sldId id="511" r:id="rId44"/>
    <p:sldId id="512" r:id="rId45"/>
    <p:sldId id="513" r:id="rId46"/>
    <p:sldId id="488" r:id="rId4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96263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017732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61576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96989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9424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5780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Preliminary </a:t>
            </a:r>
            <a:r>
              <a:rPr lang="en-US" altLang="zh-CN" sz="1600" b="1" kern="0" dirty="0"/>
              <a:t>Result: </a:t>
            </a:r>
            <a:r>
              <a:rPr lang="en-US" altLang="zh-CN" sz="16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</a:t>
            </a:r>
            <a:r>
              <a:rPr lang="en-US" altLang="zh-CN" sz="16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 smtClean="0">
                <a:solidFill>
                  <a:srgbClr val="FF0000"/>
                </a:solidFill>
              </a:rPr>
              <a:t>X</a:t>
            </a:r>
            <a:r>
              <a:rPr lang="en-US" altLang="zh-CN" sz="1100" kern="0" dirty="0" smtClean="0"/>
              <a:t> </a:t>
            </a:r>
            <a:r>
              <a:rPr lang="en-US" altLang="zh-CN" sz="11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Related 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3303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54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9642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1953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102182</TotalTime>
  <Words>1986</Words>
  <Application>Microsoft Office PowerPoint</Application>
  <PresentationFormat>全屏显示(4:3)</PresentationFormat>
  <Paragraphs>498</Paragraphs>
  <Slides>46</Slides>
  <Notes>46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5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4552</cp:revision>
  <cp:lastPrinted>2014-11-04T15:04:57Z</cp:lastPrinted>
  <dcterms:created xsi:type="dcterms:W3CDTF">2007-04-17T18:10:23Z</dcterms:created>
  <dcterms:modified xsi:type="dcterms:W3CDTF">2021-07-19T02:10:42Z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1617848695</vt:lpwstr>
  </property>
</Properties>
</file>