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00" r:id="rId37"/>
    <p:sldId id="488" r:id="rId3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22100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procedure 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Junghoon Suh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( 21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(21Y/6N/10A)</a:t>
            </a:r>
            <a:endParaRPr lang="en-US" altLang="zh-CN" sz="1050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7328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102147</TotalTime>
  <Words>1458</Words>
  <Application>Microsoft Office PowerPoint</Application>
  <PresentationFormat>全屏显示(4:3)</PresentationFormat>
  <Paragraphs>371</Paragraphs>
  <Slides>37</Slides>
  <Notes>37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2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4530</cp:revision>
  <cp:lastPrinted>2014-11-04T15:04:57Z</cp:lastPrinted>
  <dcterms:created xsi:type="dcterms:W3CDTF">2007-04-17T18:10:23Z</dcterms:created>
  <dcterms:modified xsi:type="dcterms:W3CDTF">2021-05-18T03:15:09Z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1617848695</vt:lpwstr>
  </property>
</Properties>
</file>