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00" r:id="rId37"/>
    <p:sldId id="488" r:id="rId3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0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90427" autoAdjust="0"/>
  </p:normalViewPr>
  <p:slideViewPr>
    <p:cSldViewPr>
      <p:cViewPr varScale="1">
        <p:scale>
          <a:sx n="101" d="100"/>
          <a:sy n="101" d="100"/>
        </p:scale>
        <p:origin x="145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522100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89919" y="304026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r12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May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procedure 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Move: </a:t>
            </a:r>
            <a:r>
              <a:rPr lang="en-US" altLang="zh-CN" sz="1800" b="1" kern="0" dirty="0" err="1"/>
              <a:t>Mengshi</a:t>
            </a:r>
            <a:r>
              <a:rPr lang="en-US" altLang="zh-CN" sz="1800" b="1" kern="0" dirty="0"/>
              <a:t> Hu 	</a:t>
            </a:r>
            <a:r>
              <a:rPr lang="en-US" altLang="zh-CN" sz="1800" b="1" dirty="0"/>
              <a:t>	</a:t>
            </a:r>
            <a:r>
              <a:rPr lang="en-US" altLang="zh-CN" sz="1800" b="1" kern="0" dirty="0"/>
              <a:t>Second: Junghoon Suh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( 21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(21Y/6N/10A)</a:t>
            </a:r>
            <a:endParaRPr lang="en-US" altLang="zh-CN" sz="1050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73282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102147</TotalTime>
  <Words>1458</Words>
  <Application>Microsoft Office PowerPoint</Application>
  <PresentationFormat>全屏显示(4:3)</PresentationFormat>
  <Paragraphs>371</Paragraphs>
  <Slides>37</Slides>
  <Notes>37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42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4530</cp:revision>
  <cp:lastPrinted>2014-11-04T15:04:57Z</cp:lastPrinted>
  <dcterms:created xsi:type="dcterms:W3CDTF">2007-04-17T18:10:23Z</dcterms:created>
  <dcterms:modified xsi:type="dcterms:W3CDTF">2021-05-18T03:15:09Z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(3)ceswxzBrIWEUxtFHWrP8qr4DqR8N2z9SDkWoxZBnNbHWJN0DLL4cXLhbA6KxA7rvMC8LzKdn
awf8gT92tm1oSfv/O309eNQEf+vGjtIV2CZsmqLxpjGgKW4TukOuZPoicbApmCFxipxhIq/y
1s6eK+7GV845r7Ge6DJ4FhmAi4oQ52d3FTFO987xImw9w+dnWPn0iSGAR/qvps1/+eqiYxyv
p8A131EU6c107hZa19</vt:lpwstr>
  </property>
  <property fmtid="{D5CDD505-2E9C-101B-9397-08002B2CF9AE}" pid="27" name="_2015_ms_pID_7253431">
    <vt:lpwstr>u1EE1LAk/VdioEBeyJhcgHFY+7BZu94NorjAsqgLUtYnskmKpe0OgG
A5j2u/5ldttoiWERHzcr8fduKGQFwPS2tgh6rOAYig2Sl2c2//8cseEzgV+JLvRPmjILajx+
Nmx4RMteP4JN+RfI5hsKbPwLVeLbpiE2cfzKCnZBk3YPq4xg7Unp+3hj7I9R1ot6j8amsmUF
7b2IT6aMp4EX886dy1MIQr5bCIwjzaxctBBH</vt:lpwstr>
  </property>
  <property fmtid="{D5CDD505-2E9C-101B-9397-08002B2CF9AE}" pid="28" name="_2015_ms_pID_7253432">
    <vt:lpwstr>iQ==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1617848695</vt:lpwstr>
  </property>
</Properties>
</file>