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0" r:id="rId31"/>
    <p:sldId id="491" r:id="rId32"/>
    <p:sldId id="493" r:id="rId33"/>
    <p:sldId id="488" r:id="rId3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707638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98264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15474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</a:t>
            </a:r>
            <a:r>
              <a:rPr lang="en-US" altLang="en-US" sz="1800" b="1" smtClean="0"/>
              <a:t>IEEE 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r9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smtClean="0"/>
              <a:t>March </a:t>
            </a:r>
            <a:r>
              <a:rPr lang="en-US" altLang="en-US" sz="1800" b="1" smtClean="0"/>
              <a:t>2021</a:t>
            </a:r>
            <a:endParaRPr lang="en-US" altLang="en-US" sz="18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xxxxxxxxxxxxxxx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4" Type="http://schemas.openxmlformats.org/officeDocument/2006/relationships/hyperlink" Target="https://mentor.ieee.org/802.11/xxxxxxxxxxxxxxxxx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mentor.ieee.org/xxxxxxxxxxxxxxxx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mentor.ieee.org/802.11/xxxxxxxxxxxxxxxxxx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 invalidUrl="https:///"/>
              </a:rPr>
              <a:t>https</a:t>
            </a:r>
            <a:r>
              <a:rPr lang="en-US" altLang="zh-CN" sz="1600" dirty="0" smtClean="0">
                <a:hlinkClick r:id="rId6" invalidUrl="https:///"/>
              </a:rPr>
              <a:t>://</a:t>
            </a:r>
            <a:endParaRPr lang="en-US" altLang="zh-CN" sz="1600" dirty="0" smtClean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 smtClean="0"/>
              <a:t>Related </a:t>
            </a:r>
            <a:r>
              <a:rPr lang="en-US" altLang="zh-CN" kern="0" dirty="0"/>
              <a:t>document 20/1851r4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7743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phase of a sensing </a:t>
            </a:r>
            <a:r>
              <a:rPr lang="en-US" altLang="zh-CN" kern="0" dirty="0" smtClean="0"/>
              <a:t>session.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 algn="just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 smtClean="0"/>
              <a:t>Related </a:t>
            </a:r>
            <a:r>
              <a:rPr lang="en-US" altLang="zh-CN" kern="0" dirty="0"/>
              <a:t>document 21/0145r5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5873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151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102109</TotalTime>
  <Words>1230</Words>
  <Application>Microsoft Office PowerPoint</Application>
  <PresentationFormat>全屏显示(4:3)</PresentationFormat>
  <Paragraphs>326</Paragraphs>
  <Slides>33</Slides>
  <Notes>33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8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4513</cp:revision>
  <cp:lastPrinted>2014-11-04T15:04:57Z</cp:lastPrinted>
  <dcterms:created xsi:type="dcterms:W3CDTF">2007-04-17T18:10:23Z</dcterms:created>
  <dcterms:modified xsi:type="dcterms:W3CDTF">2021-03-19T01:00:49Z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1605017278</vt:lpwstr>
  </property>
</Properties>
</file>