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80" r:id="rId29"/>
    <p:sldId id="488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8029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February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dirty="0" smtClean="0"/>
              <a:t>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dirty="0" smtClean="0"/>
              <a:t>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(19Y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21/0145r4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0852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102066</TotalTime>
  <Words>1005</Words>
  <Application>Microsoft Office PowerPoint</Application>
  <PresentationFormat>全屏显示(4:3)</PresentationFormat>
  <Paragraphs>285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4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4502</cp:revision>
  <cp:lastPrinted>2014-11-04T15:04:57Z</cp:lastPrinted>
  <dcterms:created xsi:type="dcterms:W3CDTF">2007-04-17T18:10:23Z</dcterms:created>
  <dcterms:modified xsi:type="dcterms:W3CDTF">2021-02-25T02:04:00Z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