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80" r:id="rId2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5886" autoAdjust="0"/>
  </p:normalViewPr>
  <p:slideViewPr>
    <p:cSldViewPr>
      <p:cViewPr varScale="1">
        <p:scale>
          <a:sx n="108" d="100"/>
          <a:sy n="108" d="100"/>
        </p:scale>
        <p:origin x="1242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7802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5335" y="304026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r6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4555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February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xxxxxxxxxxxxxxx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4" Type="http://schemas.openxmlformats.org/officeDocument/2006/relationships/hyperlink" Target="https://mentor.ieee.org/802.11/xxxxxxxxxxxxxxxxx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</a:t>
            </a:r>
            <a:r>
              <a:rPr lang="en-US" altLang="zh-CN" kern="0"/>
              <a:t>adopt </a:t>
            </a:r>
            <a:r>
              <a:rPr lang="en-US" altLang="zh-CN" kern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smtClean="0"/>
              <a:t>: </a:t>
            </a:r>
            <a:r>
              <a:rPr lang="en-US" altLang="zh-CN"/>
              <a:t>Claudio Da Silva </a:t>
            </a:r>
            <a:r>
              <a:rPr lang="en-US" altLang="zh-CN" smtClean="0"/>
              <a:t>	</a:t>
            </a:r>
            <a:r>
              <a:rPr lang="en-US" altLang="zh-CN" kern="0" dirty="0" smtClean="0"/>
              <a:t>	Second</a:t>
            </a:r>
            <a:r>
              <a:rPr lang="en-US" altLang="zh-CN" kern="0" smtClean="0"/>
              <a:t>: </a:t>
            </a:r>
            <a:r>
              <a:rPr lang="en-US" altLang="zh-CN" kern="0"/>
              <a:t>Assaf Kasher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smtClean="0"/>
              <a:t>Result: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ker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</a:t>
            </a:r>
            <a:r>
              <a:rPr lang="en-US" altLang="zh-CN" kern="0"/>
              <a:t>for </a:t>
            </a:r>
            <a:r>
              <a:rPr lang="en-US" altLang="zh-CN" kern="0" smtClean="0"/>
              <a:t>TGbf. The </a:t>
            </a:r>
            <a:r>
              <a:rPr lang="en-US" altLang="zh-CN" kern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smtClean="0"/>
              <a:t>: </a:t>
            </a:r>
            <a:r>
              <a:rPr lang="en-US" altLang="zh-CN"/>
              <a:t>Claudio Da </a:t>
            </a:r>
            <a:r>
              <a:rPr lang="en-US" altLang="zh-CN" smtClean="0"/>
              <a:t>Silva</a:t>
            </a:r>
            <a:r>
              <a:rPr lang="en-US" altLang="zh-CN" kern="0" dirty="0" smtClean="0"/>
              <a:t>		Second</a:t>
            </a:r>
            <a:r>
              <a:rPr lang="en-US" altLang="zh-CN" kern="0" smtClean="0"/>
              <a:t>: </a:t>
            </a:r>
            <a:r>
              <a:rPr lang="en-US" altLang="zh-CN" kern="0"/>
              <a:t>Sang Kim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smtClean="0"/>
              <a:t>Result: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ker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0" lvl="1" indent="0">
              <a:defRPr/>
            </a:pPr>
            <a:endParaRPr lang="en-US" altLang="zh-CN" b="1" kern="0" dirty="0"/>
          </a:p>
          <a:p>
            <a:pPr marL="0" lvl="1" indent="0">
              <a:buNone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b="1" kern="0" dirty="0"/>
              <a:t>* Amended result accounts for removal of </a:t>
            </a:r>
            <a:r>
              <a:rPr lang="en-US" altLang="zh-CN" sz="1800" b="1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votes of non-voting members.</a:t>
            </a:r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0" indent="0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0" lvl="1" indent="0">
              <a:buNone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(19Y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b="1" kern="0" dirty="0"/>
              <a:t>* Amended result accounts for removal of </a:t>
            </a:r>
            <a:r>
              <a:rPr lang="en-US" altLang="zh-CN" sz="1800" b="1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votes of non-voting members</a:t>
            </a:r>
            <a:r>
              <a:rPr lang="en-US" altLang="zh-CN" sz="1800" b="1" kern="0" dirty="0" smtClean="0"/>
              <a:t>.</a:t>
            </a: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0" lvl="1" indent="0">
              <a:buNone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 marL="0" indent="0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0" lvl="1" indent="0">
              <a:buNone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b="1" kern="0" dirty="0"/>
              <a:t>* Amended result accounts for removal of </a:t>
            </a:r>
            <a:r>
              <a:rPr lang="en-US" altLang="zh-CN" sz="1800" b="1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votes of non-voting members</a:t>
            </a:r>
            <a:r>
              <a:rPr lang="en-US" altLang="zh-CN" sz="1800" b="1" kern="0" dirty="0" smtClean="0"/>
              <a:t>.</a:t>
            </a: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0" lvl="1" indent="0">
              <a:buNone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0" indent="0">
              <a:defRPr/>
            </a:pPr>
            <a:endParaRPr lang="en-US" altLang="zh-CN" kern="0" dirty="0" smtClean="0"/>
          </a:p>
          <a:p>
            <a:pPr marL="0" indent="0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0" indent="0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0" lvl="1" indent="0">
              <a:buNone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b="1" kern="0" dirty="0"/>
              <a:t>* Amended result accounts for removal of </a:t>
            </a:r>
            <a:r>
              <a:rPr lang="en-US" altLang="zh-CN" sz="1800" b="1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b="1" kern="0" dirty="0" smtClean="0"/>
              <a:t> </a:t>
            </a:r>
            <a:r>
              <a:rPr lang="en-US" altLang="zh-CN" sz="1800" b="1" kern="0" dirty="0"/>
              <a:t>votes of non-voting members</a:t>
            </a:r>
            <a:r>
              <a:rPr lang="en-US" altLang="zh-CN" sz="1800" b="1" kern="0" dirty="0" smtClean="0"/>
              <a:t>.</a:t>
            </a: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mentor.ieee.org/xxxxxxxxxxxxxxxx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mentor.ieee.org/802.11/xxxxxxxxxxxxxxxxxx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 invalidUrl="https:///"/>
              </a:rPr>
              <a:t>https</a:t>
            </a:r>
            <a:r>
              <a:rPr lang="en-US" altLang="zh-CN" sz="1600" dirty="0" smtClean="0">
                <a:hlinkClick r:id="rId6" invalidUrl="https:///"/>
              </a:rPr>
              <a:t>://</a:t>
            </a:r>
            <a:endParaRPr lang="en-US" altLang="zh-CN" sz="1600" dirty="0" smtClean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08525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r>
              <a:rPr lang="en-US" altLang="zh-CN" sz="1800" dirty="0"/>
              <a:t>Move:  Oscar Au 		Second: Assaf Kasher 	</a:t>
            </a:r>
          </a:p>
          <a:p>
            <a:endParaRPr lang="en-US" altLang="zh-CN" sz="1600" dirty="0"/>
          </a:p>
          <a:p>
            <a:pPr lvl="1"/>
            <a:r>
              <a:rPr lang="en-US" altLang="zh-CN" sz="1800" dirty="0"/>
              <a:t>Result</a:t>
            </a:r>
            <a:r>
              <a:rPr lang="en-US" altLang="zh-CN" sz="1800" dirty="0" smtClean="0"/>
              <a:t>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consent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lvl="1"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>
              <a:defRPr/>
            </a:pPr>
            <a:endParaRPr lang="en-US" altLang="zh-CN" sz="2800" kern="0" dirty="0" smtClean="0"/>
          </a:p>
          <a:p>
            <a:pPr lvl="1"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102009</TotalTime>
  <Words>1026</Words>
  <Application>Microsoft Office PowerPoint</Application>
  <PresentationFormat>全屏显示(4:3)</PresentationFormat>
  <Paragraphs>289</Paragraphs>
  <Slides>28</Slides>
  <Notes>28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2" baseType="lpstr">
      <vt:lpstr>MS PGothic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4498</cp:revision>
  <cp:lastPrinted>2014-11-04T15:04:57Z</cp:lastPrinted>
  <dcterms:created xsi:type="dcterms:W3CDTF">2007-04-17T18:10:23Z</dcterms:created>
  <dcterms:modified xsi:type="dcterms:W3CDTF">2021-02-24T01:33:09Z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(3)ceswxzBrIWEUxtFHWrP8qr4DqR8N2z9SDkWoxZBnNbHWJN0DLL4cXLhbA6KxA7rvMC8LzKdn
awf8gT92tm1oSfv/O309eNQEf+vGjtIV2CZsmqLxpjGgKW4TukOuZPoicbApmCFxipxhIq/y
1s6eK+7GV845r7Ge6DJ4FhmAi4oQ52d3FTFO987xImw9w+dnWPn0iSGAR/qvps1/+eqiYxyv
p8A131EU6c107hZa19</vt:lpwstr>
  </property>
  <property fmtid="{D5CDD505-2E9C-101B-9397-08002B2CF9AE}" pid="27" name="_2015_ms_pID_7253431">
    <vt:lpwstr>u1EE1LAk/VdioEBeyJhcgHFY+7BZu94NorjAsqgLUtYnskmKpe0OgG
A5j2u/5ldttoiWERHzcr8fduKGQFwPS2tgh6rOAYig2Sl2c2//8cseEzgV+JLvRPmjILajx+
Nmx4RMteP4JN+RfI5hsKbPwLVeLbpiE2cfzKCnZBk3YPq4xg7Unp+3hj7I9R1ot6j8amsmUF
7b2IT6aMp4EX886dy1MIQr5bCIwjzaxctBBH</vt:lpwstr>
  </property>
  <property fmtid="{D5CDD505-2E9C-101B-9397-08002B2CF9AE}" pid="28" name="_2015_ms_pID_7253432">
    <vt:lpwstr>iQ==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1605017278</vt:lpwstr>
  </property>
</Properties>
</file>