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  <p:sldId id="474" r:id="rId20"/>
    <p:sldId id="475" r:id="rId21"/>
    <p:sldId id="476" r:id="rId22"/>
    <p:sldId id="477" r:id="rId23"/>
    <p:sldId id="478" r:id="rId2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0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95886" autoAdjust="0"/>
  </p:normalViewPr>
  <p:slideViewPr>
    <p:cSldViewPr>
      <p:cViewPr varScale="1">
        <p:scale>
          <a:sx n="108" d="100"/>
          <a:sy n="108" d="100"/>
        </p:scale>
        <p:origin x="1242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97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094804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50052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86299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71615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05335" y="30402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r5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45552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February </a:t>
            </a:r>
            <a:r>
              <a:rPr lang="en-US" altLang="en-US" sz="1800" b="1" dirty="0" smtClean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2021-02-05</a:t>
            </a:r>
            <a:endParaRPr lang="en-US" altLang="en-US" sz="2000" b="0" dirty="0" smtClean="0"/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</a:t>
            </a:r>
            <a:r>
              <a:rPr lang="en-US" altLang="zh-CN" kern="0"/>
              <a:t>adopt </a:t>
            </a:r>
            <a:r>
              <a:rPr lang="en-US" altLang="zh-CN" kern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</a:t>
            </a:r>
            <a:r>
              <a:rPr lang="en-US" altLang="zh-CN" kern="0" smtClean="0"/>
              <a:t>: </a:t>
            </a:r>
            <a:r>
              <a:rPr lang="en-US" altLang="zh-CN"/>
              <a:t>Claudio Da Silva </a:t>
            </a:r>
            <a:r>
              <a:rPr lang="en-US" altLang="zh-CN" smtClean="0"/>
              <a:t>	</a:t>
            </a:r>
            <a:r>
              <a:rPr lang="en-US" altLang="zh-CN" kern="0" dirty="0" smtClean="0"/>
              <a:t>	Second</a:t>
            </a:r>
            <a:r>
              <a:rPr lang="en-US" altLang="zh-CN" kern="0" smtClean="0"/>
              <a:t>: </a:t>
            </a:r>
            <a:r>
              <a:rPr lang="en-US" altLang="zh-CN" kern="0"/>
              <a:t>Assaf Kasher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smtClean="0"/>
              <a:t>Result: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ker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</a:t>
            </a:r>
            <a:r>
              <a:rPr lang="en-US" altLang="zh-CN" kern="0"/>
              <a:t>for </a:t>
            </a:r>
            <a:r>
              <a:rPr lang="en-US" altLang="zh-CN" kern="0" smtClean="0"/>
              <a:t>TGbf. The </a:t>
            </a:r>
            <a:r>
              <a:rPr lang="en-US" altLang="zh-CN" kern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</a:t>
            </a:r>
            <a:r>
              <a:rPr lang="en-US" altLang="zh-CN" kern="0" smtClean="0"/>
              <a:t>: </a:t>
            </a:r>
            <a:r>
              <a:rPr lang="en-US" altLang="zh-CN"/>
              <a:t>Claudio Da </a:t>
            </a:r>
            <a:r>
              <a:rPr lang="en-US" altLang="zh-CN" smtClean="0"/>
              <a:t>Silva</a:t>
            </a:r>
            <a:r>
              <a:rPr lang="en-US" altLang="zh-CN" kern="0" dirty="0" smtClean="0"/>
              <a:t>		Second</a:t>
            </a:r>
            <a:r>
              <a:rPr lang="en-US" altLang="zh-CN" kern="0" smtClean="0"/>
              <a:t>: </a:t>
            </a:r>
            <a:r>
              <a:rPr lang="en-US" altLang="zh-CN" kern="0"/>
              <a:t>Sang Kim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smtClean="0"/>
              <a:t>Result: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ker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Solomon Trainin 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/>
              <a:t>Move: Cheng Chen		Second: Edward Au 	</a:t>
            </a:r>
          </a:p>
          <a:p>
            <a:pPr marL="0" lvl="1" indent="0">
              <a:defRPr/>
            </a:pPr>
            <a:endParaRPr lang="en-US" altLang="zh-CN" b="1" kern="0" dirty="0"/>
          </a:p>
          <a:p>
            <a:pPr marL="0" lvl="1" indent="0">
              <a:buNone/>
              <a:defRPr/>
            </a:pPr>
            <a:r>
              <a:rPr lang="en-US" altLang="zh-CN" b="1" kern="0" dirty="0"/>
              <a:t>Result</a:t>
            </a:r>
            <a:r>
              <a:rPr lang="en-US" altLang="zh-CN" b="1" kern="0" dirty="0" smtClean="0"/>
              <a:t>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104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</a:t>
            </a:r>
            <a:r>
              <a:rPr lang="en-US" altLang="en-US" sz="2000">
                <a:latin typeface="Arial" panose="020B0604020202020204" pitchFamily="34" charset="0"/>
                <a:cs typeface="MS PGothic" panose="020B0600070205080204" pitchFamily="34" charset="-128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initiator might be neither a sensing transmitter nor a sensing receiver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99737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Results of measurement performed in a sensing session should be obtained by or reported to its initiator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r>
              <a:rPr lang="en-US" altLang="zh-CN" kern="0" dirty="0" smtClean="0"/>
              <a:t> </a:t>
            </a:r>
            <a:endParaRPr lang="en-US" altLang="zh-CN" kern="0" dirty="0"/>
          </a:p>
          <a:p>
            <a:pPr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6082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The 11bf amendment may define more than one type of sensing measurement results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299048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The type of measurement result obtained in a sensing session shall be decided by its initiator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13587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pPr lvl="1"/>
            <a:r>
              <a:rPr lang="en-US" altLang="zh-CN" sz="1800" dirty="0"/>
              <a:t>Move:  Oscar Au 		Second: Assaf Kasher 	</a:t>
            </a:r>
          </a:p>
          <a:p>
            <a:endParaRPr lang="en-US" altLang="zh-CN" sz="1600" dirty="0"/>
          </a:p>
          <a:p>
            <a:pPr lvl="1"/>
            <a:r>
              <a:rPr lang="en-US" altLang="zh-CN" sz="1800" dirty="0"/>
              <a:t>Result</a:t>
            </a:r>
            <a:r>
              <a:rPr lang="en-US" altLang="zh-CN" sz="1800" dirty="0" smtClean="0"/>
              <a:t>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consent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102001</TotalTime>
  <Words>812</Words>
  <Application>Microsoft Office PowerPoint</Application>
  <PresentationFormat>全屏显示(4:3)</PresentationFormat>
  <Paragraphs>225</Paragraphs>
  <Slides>23</Slides>
  <Notes>23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7" baseType="lpstr">
      <vt:lpstr>MS PGothic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4492</cp:revision>
  <cp:lastPrinted>2014-11-04T15:04:57Z</cp:lastPrinted>
  <dcterms:created xsi:type="dcterms:W3CDTF">2007-04-17T18:10:23Z</dcterms:created>
  <dcterms:modified xsi:type="dcterms:W3CDTF">2021-02-05T01:19:56Z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(3)ceswxzBrIWEUxtFHWrP8qr4DqR8N2z9SDkWoxZBnNbHWJN0DLL4cXLhbA6KxA7rvMC8LzKdn
awf8gT92tm1oSfv/O309eNQEf+vGjtIV2CZsmqLxpjGgKW4TukOuZPoicbApmCFxipxhIq/y
1s6eK+7GV845r7Ge6DJ4FhmAi4oQ52d3FTFO987xImw9w+dnWPn0iSGAR/qvps1/+eqiYxyv
p8A131EU6c107hZa19</vt:lpwstr>
  </property>
  <property fmtid="{D5CDD505-2E9C-101B-9397-08002B2CF9AE}" pid="27" name="_2015_ms_pID_7253431">
    <vt:lpwstr>u1EE1LAk/VdioEBeyJhcgHFY+7BZu94NorjAsqgLUtYnskmKpe0OgG
A5j2u/5ldttoiWERHzcr8fduKGQFwPS2tgh6rOAYig2Sl2c2//8cseEzgV+JLvRPmjILajx+
Nmx4RMteP4JN+RfI5hsKbPwLVeLbpiE2cfzKCnZBk3YPq4xg7Unp+3hj7I9R1ot6j8amsmUF
7b2IT6aMp4EX886dy1MIQr5bCIwjzaxctBBH</vt:lpwstr>
  </property>
  <property fmtid="{D5CDD505-2E9C-101B-9397-08002B2CF9AE}" pid="28" name="_2015_ms_pID_7253432">
    <vt:lpwstr>iQ==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1605017278</vt:lpwstr>
  </property>
</Properties>
</file>