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5886" autoAdjust="0"/>
  </p:normalViewPr>
  <p:slideViewPr>
    <p:cSldViewPr>
      <p:cViewPr varScale="1">
        <p:scale>
          <a:sx n="108" d="100"/>
          <a:sy n="108" d="100"/>
        </p:scale>
        <p:origin x="124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</a:t>
            </a:r>
            <a:r>
              <a:rPr lang="en-US" altLang="en-US" sz="1800" b="1" smtClean="0"/>
              <a:t>IEEE 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smtClean="0"/>
              <a:t>January </a:t>
            </a:r>
            <a:r>
              <a:rPr lang="en-US" altLang="en-US" sz="1800" b="1" smtClean="0"/>
              <a:t>2021</a:t>
            </a:r>
            <a:endParaRPr lang="en-US" altLang="en-US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2020-11-10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</a:t>
            </a:r>
            <a:r>
              <a:rPr lang="en-US" altLang="zh-CN" kern="0"/>
              <a:t>adopt </a:t>
            </a:r>
            <a:r>
              <a:rPr lang="en-US" altLang="zh-CN" kern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Silva </a:t>
            </a:r>
            <a:r>
              <a:rPr lang="en-US" altLang="zh-CN" smtClean="0"/>
              <a:t>	</a:t>
            </a:r>
            <a:r>
              <a:rPr lang="en-US" altLang="zh-CN" kern="0" dirty="0" smtClean="0"/>
              <a:t>	Second</a:t>
            </a:r>
            <a:r>
              <a:rPr lang="en-US" altLang="zh-CN" kern="0" smtClean="0"/>
              <a:t>: </a:t>
            </a:r>
            <a:r>
              <a:rPr lang="en-US" altLang="zh-CN" kern="0"/>
              <a:t>Assaf Kasher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</a:t>
            </a:r>
            <a:r>
              <a:rPr lang="en-US" altLang="zh-CN" kern="0"/>
              <a:t>for </a:t>
            </a:r>
            <a:r>
              <a:rPr lang="en-US" altLang="zh-CN" kern="0" smtClean="0"/>
              <a:t>TGbf. The </a:t>
            </a:r>
            <a:r>
              <a:rPr lang="en-US" altLang="zh-CN" kern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smtClean="0"/>
              <a:t>: </a:t>
            </a:r>
            <a:r>
              <a:rPr lang="en-US" altLang="zh-CN"/>
              <a:t>Claudio Da </a:t>
            </a:r>
            <a:r>
              <a:rPr lang="en-US" altLang="zh-CN" smtClean="0"/>
              <a:t>Silva</a:t>
            </a:r>
            <a:r>
              <a:rPr lang="en-US" altLang="zh-CN" kern="0" dirty="0" smtClean="0"/>
              <a:t>		Second</a:t>
            </a:r>
            <a:r>
              <a:rPr lang="en-US" altLang="zh-CN" kern="0" smtClean="0"/>
              <a:t>: </a:t>
            </a:r>
            <a:r>
              <a:rPr lang="en-US" altLang="zh-CN" kern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smtClean="0"/>
              <a:t>Result: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ker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</a:t>
            </a:r>
            <a:r>
              <a:rPr lang="en-US" altLang="zh-CN" sz="4000" dirty="0" smtClean="0">
                <a:solidFill>
                  <a:srgbClr val="0000FF"/>
                </a:solidFill>
              </a:rPr>
              <a:t>, </a:t>
            </a:r>
            <a:r>
              <a:rPr lang="en-US" altLang="zh-CN" sz="4000" dirty="0" smtClean="0">
                <a:solidFill>
                  <a:srgbClr val="0000FF"/>
                </a:solidFill>
              </a:rPr>
              <a:t>13, 14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Move: </a:t>
            </a:r>
            <a:r>
              <a:rPr lang="en-US" altLang="zh-CN" sz="2000" dirty="0"/>
              <a:t>Leif Wilhelmsson </a:t>
            </a:r>
            <a:r>
              <a:rPr lang="en-US" altLang="zh-CN" sz="2000" dirty="0"/>
              <a:t>		Second: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/-1712r</a:t>
            </a:r>
            <a:r>
              <a:rPr lang="en-US" altLang="zh-CN" kern="0" dirty="0">
                <a:solidFill>
                  <a:srgbClr val="FF0000"/>
                </a:solidFill>
              </a:rPr>
              <a:t>1</a:t>
            </a:r>
            <a:r>
              <a:rPr lang="en-US" altLang="zh-CN" kern="0" dirty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</a:t>
            </a:r>
            <a:r>
              <a:rPr lang="en-US" altLang="zh-CN" kern="0" dirty="0" smtClean="0"/>
              <a:t>: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       Tech 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800" dirty="0"/>
              <a:t>Move:  Oscar Au 		Second: Assaf Kasher 	</a:t>
            </a:r>
          </a:p>
          <a:p>
            <a:endParaRPr lang="en-US" altLang="zh-CN" sz="1600" dirty="0"/>
          </a:p>
          <a:p>
            <a:pPr lvl="1"/>
            <a:r>
              <a:rPr lang="en-US" altLang="zh-CN" sz="1800" dirty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consent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101976</TotalTime>
  <Words>438</Words>
  <Application>Microsoft Office PowerPoint</Application>
  <PresentationFormat>全屏显示(4:3)</PresentationFormat>
  <Paragraphs>143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MS PGothic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4479</cp:revision>
  <cp:lastPrinted>2014-11-04T15:04:57Z</cp:lastPrinted>
  <dcterms:created xsi:type="dcterms:W3CDTF">2007-04-17T18:10:23Z</dcterms:created>
  <dcterms:modified xsi:type="dcterms:W3CDTF">2021-01-06T07:33:27Z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