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95886" autoAdjust="0"/>
  </p:normalViewPr>
  <p:slideViewPr>
    <p:cSldViewPr>
      <p:cViewPr varScale="1">
        <p:scale>
          <a:sx n="108" d="100"/>
          <a:sy n="108" d="100"/>
        </p:scale>
        <p:origin x="1242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</a:t>
            </a:r>
            <a:r>
              <a:rPr lang="en-US" altLang="en-US" sz="1800" b="1" smtClean="0"/>
              <a:t>IEEE </a:t>
            </a:r>
            <a:r>
              <a:rPr lang="en-US" altLang="en-US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r3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smtClean="0"/>
              <a:t>January </a:t>
            </a:r>
            <a:r>
              <a:rPr lang="en-US" altLang="en-US" sz="1800" b="1" smtClean="0"/>
              <a:t>2021</a:t>
            </a:r>
            <a:endParaRPr lang="en-US" altLang="en-US" sz="1800" b="1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2020-11-10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</a:t>
            </a:r>
            <a:r>
              <a:rPr lang="en-US" altLang="zh-CN" kern="0"/>
              <a:t>adopt </a:t>
            </a:r>
            <a:r>
              <a:rPr lang="en-US" altLang="zh-CN" kern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</a:t>
            </a:r>
            <a:r>
              <a:rPr lang="en-US" altLang="zh-CN" kern="0" smtClean="0"/>
              <a:t>: </a:t>
            </a:r>
            <a:r>
              <a:rPr lang="en-US" altLang="zh-CN"/>
              <a:t>Claudio Da Silva </a:t>
            </a:r>
            <a:r>
              <a:rPr lang="en-US" altLang="zh-CN" smtClean="0"/>
              <a:t>	</a:t>
            </a:r>
            <a:r>
              <a:rPr lang="en-US" altLang="zh-CN" kern="0" dirty="0" smtClean="0"/>
              <a:t>	Second</a:t>
            </a:r>
            <a:r>
              <a:rPr lang="en-US" altLang="zh-CN" kern="0" smtClean="0"/>
              <a:t>: </a:t>
            </a:r>
            <a:r>
              <a:rPr lang="en-US" altLang="zh-CN" kern="0"/>
              <a:t>Assaf Kasher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smtClean="0"/>
              <a:t>Result: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ker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</a:t>
            </a:r>
            <a:r>
              <a:rPr lang="en-US" altLang="zh-CN" kern="0"/>
              <a:t>for </a:t>
            </a:r>
            <a:r>
              <a:rPr lang="en-US" altLang="zh-CN" kern="0" smtClean="0"/>
              <a:t>TGbf. The </a:t>
            </a:r>
            <a:r>
              <a:rPr lang="en-US" altLang="zh-CN" kern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</a:t>
            </a:r>
            <a:r>
              <a:rPr lang="en-US" altLang="zh-CN" kern="0" smtClean="0"/>
              <a:t>: </a:t>
            </a:r>
            <a:r>
              <a:rPr lang="en-US" altLang="zh-CN"/>
              <a:t>Claudio Da </a:t>
            </a:r>
            <a:r>
              <a:rPr lang="en-US" altLang="zh-CN" smtClean="0"/>
              <a:t>Silva</a:t>
            </a:r>
            <a:r>
              <a:rPr lang="en-US" altLang="zh-CN" kern="0" dirty="0" smtClean="0"/>
              <a:t>		Second</a:t>
            </a:r>
            <a:r>
              <a:rPr lang="en-US" altLang="zh-CN" kern="0" smtClean="0"/>
              <a:t>: </a:t>
            </a:r>
            <a:r>
              <a:rPr lang="en-US" altLang="zh-CN" kern="0"/>
              <a:t>Sang Kim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smtClean="0"/>
              <a:t>Result: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ker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</a:t>
            </a:r>
            <a:r>
              <a:rPr lang="en-US" altLang="zh-CN" sz="4000" dirty="0" smtClean="0">
                <a:solidFill>
                  <a:srgbClr val="0000FF"/>
                </a:solidFill>
              </a:rPr>
              <a:t>, </a:t>
            </a:r>
            <a:r>
              <a:rPr lang="en-US" altLang="zh-CN" sz="4000" dirty="0" smtClean="0">
                <a:solidFill>
                  <a:srgbClr val="0000FF"/>
                </a:solidFill>
              </a:rPr>
              <a:t>13, 14</a:t>
            </a:r>
            <a:r>
              <a:rPr lang="en-US" altLang="en-US" sz="4000" dirty="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endParaRPr lang="en-US" altLang="zh-CN" sz="2000" dirty="0"/>
          </a:p>
          <a:p>
            <a:r>
              <a:rPr lang="en-US" altLang="zh-CN" sz="2000" dirty="0"/>
              <a:t>Move: </a:t>
            </a:r>
            <a:r>
              <a:rPr lang="en-US" altLang="zh-CN" sz="2000" dirty="0"/>
              <a:t>Leif Wilhelmsson </a:t>
            </a:r>
            <a:r>
              <a:rPr lang="en-US" altLang="zh-CN" sz="2000" dirty="0"/>
              <a:t>		Second: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/-1712r</a:t>
            </a:r>
            <a:r>
              <a:rPr lang="en-US" altLang="zh-CN" kern="0" dirty="0">
                <a:solidFill>
                  <a:srgbClr val="FF0000"/>
                </a:solidFill>
              </a:rPr>
              <a:t>1</a:t>
            </a:r>
            <a:r>
              <a:rPr lang="en-US" altLang="zh-CN" kern="0" dirty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</a:t>
            </a:r>
            <a:r>
              <a:rPr lang="en-US" altLang="zh-CN" kern="0" dirty="0" smtClean="0"/>
              <a:t>: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       Tech Editor: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r>
              <a:rPr lang="en-US" altLang="zh-CN" sz="1800" dirty="0"/>
              <a:t>Move:  Oscar Au 		Second: Assaf Kasher 	</a:t>
            </a:r>
          </a:p>
          <a:p>
            <a:endParaRPr lang="en-US" altLang="zh-CN" sz="1600" dirty="0"/>
          </a:p>
          <a:p>
            <a:pPr lvl="1"/>
            <a:r>
              <a:rPr lang="en-US" altLang="zh-CN" sz="1800" dirty="0"/>
              <a:t>Result</a:t>
            </a:r>
            <a:r>
              <a:rPr lang="en-US" altLang="zh-CN" sz="1800" dirty="0" smtClean="0"/>
              <a:t>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consent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101976</TotalTime>
  <Words>438</Words>
  <Application>Microsoft Office PowerPoint</Application>
  <PresentationFormat>全屏显示(4:3)</PresentationFormat>
  <Paragraphs>143</Paragraphs>
  <Slides>15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9" baseType="lpstr">
      <vt:lpstr>MS PGothic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4479</cp:revision>
  <cp:lastPrinted>2014-11-04T15:04:57Z</cp:lastPrinted>
  <dcterms:created xsi:type="dcterms:W3CDTF">2007-04-17T18:10:23Z</dcterms:created>
  <dcterms:modified xsi:type="dcterms:W3CDTF">2021-01-06T07:33:27Z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(3)ceswxzBrIWEUxtFHWrP8qr4DqR8N2z9SDkWoxZBnNbHWJN0DLL4cXLhbA6KxA7rvMC8LzKdn
awf8gT92tm1oSfv/O309eNQEf+vGjtIV2CZsmqLxpjGgKW4TukOuZPoicbApmCFxipxhIq/y
1s6eK+7GV845r7Ge6DJ4FhmAi4oQ52d3FTFO987xImw9w+dnWPn0iSGAR/qvps1/+eqiYxyv
p8A131EU6c107hZa19</vt:lpwstr>
  </property>
  <property fmtid="{D5CDD505-2E9C-101B-9397-08002B2CF9AE}" pid="27" name="_2015_ms_pID_7253431">
    <vt:lpwstr>u1EE1LAk/VdioEBeyJhcgHFY+7BZu94NorjAsqgLUtYnskmKpe0OgG
A5j2u/5ldttoiWERHzcr8fduKGQFwPS2tgh6rOAYig2Sl2c2//8cseEzgV+JLvRPmjILajx+
Nmx4RMteP4JN+RfI5hsKbPwLVeLbpiE2cfzKCnZBk3YPq4xg7Unp+3hj7I9R1ot6j8amsmUF
7b2IT6aMp4EX886dy1MIQr5bCIwjzaxctBBH</vt:lpwstr>
  </property>
  <property fmtid="{D5CDD505-2E9C-101B-9397-08002B2CF9AE}" pid="28" name="_2015_ms_pID_7253432">
    <vt:lpwstr>iQ==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1605017278</vt:lpwstr>
  </property>
</Properties>
</file>