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270" r:id="rId3"/>
    <p:sldId id="330" r:id="rId4"/>
    <p:sldId id="331" r:id="rId5"/>
    <p:sldId id="298" r:id="rId6"/>
    <p:sldId id="332" r:id="rId7"/>
    <p:sldId id="333" r:id="rId8"/>
    <p:sldId id="334" r:id="rId9"/>
    <p:sldId id="335" r:id="rId10"/>
    <p:sldId id="312" r:id="rId11"/>
    <p:sldId id="313" r:id="rId12"/>
    <p:sldId id="27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4" autoAdjust="0"/>
    <p:restoredTop sz="91041" autoAdjust="0"/>
  </p:normalViewPr>
  <p:slideViewPr>
    <p:cSldViewPr>
      <p:cViewPr varScale="1">
        <p:scale>
          <a:sx n="152" d="100"/>
          <a:sy n="152" d="100"/>
        </p:scale>
        <p:origin x="-2364" y="-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86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smtClean="0"/>
              <a:t>Hanseul Hong, WILUS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smtClean="0"/>
              <a:t>Hanseul Hong, WILUS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802.11-20/1858r0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64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February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Channel access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rules </a:t>
            </a: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for </a:t>
            </a:r>
            <a:r>
              <a:rPr lang="en-US" kern="0" noProof="0" smtClean="0">
                <a:solidFill>
                  <a:schemeClr val="tx1"/>
                </a:solidFill>
                <a:latin typeface="Times New Roman"/>
                <a:ea typeface="MS Gothic"/>
              </a:rPr>
              <a:t>NSTR AP </a:t>
            </a: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MLD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2021-02-09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168121"/>
              </p:ext>
            </p:extLst>
          </p:nvPr>
        </p:nvGraphicFramePr>
        <p:xfrm>
          <a:off x="703263" y="2921000"/>
          <a:ext cx="7381875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8" name="Document" r:id="rId5" imgW="8262017" imgH="3726774" progId="Word.Document.8">
                  <p:embed/>
                </p:oleObj>
              </mc:Choice>
              <mc:Fallback>
                <p:oleObj name="Document" r:id="rId5" imgW="8262017" imgH="3726774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21000"/>
                        <a:ext cx="7381875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this presentation, we have discussed about the operation of NSTR AP</a:t>
            </a:r>
          </a:p>
          <a:p>
            <a:r>
              <a:rPr lang="en-US" altLang="ko-KR" dirty="0" smtClean="0"/>
              <a:t>The main constraint of NSTR AP operation is caused by the unpredicted uplink transmission</a:t>
            </a:r>
            <a:endParaRPr lang="en-US" altLang="ko-KR" dirty="0"/>
          </a:p>
          <a:p>
            <a:r>
              <a:rPr lang="en-US" altLang="ko-KR" dirty="0" smtClean="0"/>
              <a:t>To manage the uplink transmission from non-AP STA, the concept of basic link is proposed</a:t>
            </a:r>
          </a:p>
          <a:p>
            <a:r>
              <a:rPr lang="en-US" altLang="ko-KR" dirty="0" smtClean="0"/>
              <a:t>The basic rule with the basic link is proposed</a:t>
            </a:r>
          </a:p>
          <a:p>
            <a:pPr lvl="1"/>
            <a:r>
              <a:rPr lang="en-US" altLang="ko-KR" dirty="0" smtClean="0"/>
              <a:t>The association of legacy STA is allowed in the basic link</a:t>
            </a:r>
          </a:p>
          <a:p>
            <a:pPr lvl="1"/>
            <a:r>
              <a:rPr lang="en-US" altLang="ko-KR" dirty="0" smtClean="0"/>
              <a:t>The independent EDCA channel access in non-basic link is not allowed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in SFD for R1:</a:t>
            </a:r>
          </a:p>
          <a:p>
            <a:pPr lvl="1"/>
            <a:r>
              <a:rPr lang="en-US" altLang="ko-KR" dirty="0" smtClean="0"/>
              <a:t>NSTR AP MLD defines basic link as follows</a:t>
            </a:r>
          </a:p>
          <a:p>
            <a:pPr lvl="2"/>
            <a:r>
              <a:rPr lang="en-US" altLang="ko-KR" dirty="0" smtClean="0"/>
              <a:t>If a link in AP MLD is STR with the other links in the same MLD, it can be a basic link</a:t>
            </a:r>
          </a:p>
          <a:p>
            <a:pPr lvl="2"/>
            <a:r>
              <a:rPr lang="en-US" altLang="ko-KR" dirty="0" smtClean="0"/>
              <a:t>If a link in AP MLD is NSTR with at least one link in the same MLD, at most one link in the NSTR link set can be a basic link</a:t>
            </a:r>
          </a:p>
          <a:p>
            <a:pPr lvl="3"/>
            <a:r>
              <a:rPr lang="en-US" altLang="ko-KR" dirty="0"/>
              <a:t>Note: NSTR link </a:t>
            </a:r>
            <a:r>
              <a:rPr lang="en-US" altLang="ko-KR" dirty="0" smtClean="0"/>
              <a:t>set is </a:t>
            </a:r>
            <a:r>
              <a:rPr lang="en-US" altLang="ko-KR" dirty="0" smtClean="0"/>
              <a:t>an </a:t>
            </a:r>
            <a:r>
              <a:rPr lang="en-US" altLang="ko-KR" dirty="0"/>
              <a:t>inseparable group of links in which each link is NSTR with another link in the same group</a:t>
            </a:r>
          </a:p>
          <a:p>
            <a:pPr lvl="3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 </a:t>
            </a:r>
            <a:r>
              <a:rPr lang="en-US" altLang="ko-KR" sz="2000" dirty="0" smtClean="0"/>
              <a:t>20/0566r91, </a:t>
            </a:r>
            <a:r>
              <a:rPr lang="en-US" altLang="ko-KR" sz="2000" dirty="0"/>
              <a:t>Compendium of straw polls and potential changes to the Specification Framework Document, Edward Au (Huawei)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19/1993r1</a:t>
            </a:r>
            <a:r>
              <a:rPr lang="en-US" altLang="ko-KR" sz="2000" dirty="0"/>
              <a:t>, Discussion about single and multiple primary channels in synchronous multi-link, </a:t>
            </a:r>
            <a:r>
              <a:rPr lang="en-US" altLang="ko-KR" sz="2000" dirty="0" err="1" smtClean="0"/>
              <a:t>Yunbo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Li (Huawei)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[3] 20/0034r0, Multi-link grouping</a:t>
            </a:r>
            <a:r>
              <a:rPr lang="en-US" altLang="ko-KR" sz="2000" dirty="0"/>
              <a:t>, Jason </a:t>
            </a:r>
            <a:r>
              <a:rPr lang="en-US" altLang="ko-KR" sz="2000" dirty="0" err="1"/>
              <a:t>Yuchen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Guo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(</a:t>
            </a:r>
            <a:r>
              <a:rPr lang="en-US" altLang="ko-KR" sz="2000" dirty="0"/>
              <a:t>Huawei)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[4] 20/0755r1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 Non-STR </a:t>
            </a:r>
            <a:r>
              <a:rPr lang="en-US" altLang="ko-KR" sz="2000" dirty="0"/>
              <a:t>AP Operation, </a:t>
            </a:r>
            <a:r>
              <a:rPr lang="en-US" altLang="ko-KR" sz="2000" dirty="0" err="1"/>
              <a:t>Jinjing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Jiang (Apple)</a:t>
            </a:r>
          </a:p>
          <a:p>
            <a:pPr marL="0" indent="0">
              <a:buNone/>
            </a:pPr>
            <a:r>
              <a:rPr lang="en-US" altLang="ko-KR" sz="2000" dirty="0" smtClean="0"/>
              <a:t>[5] 20/1036r5, </a:t>
            </a:r>
            <a:r>
              <a:rPr lang="en-US" altLang="ko-KR" sz="2000" dirty="0"/>
              <a:t>Terminology for Soft AP </a:t>
            </a:r>
            <a:r>
              <a:rPr lang="en-US" altLang="ko-KR" sz="2000" dirty="0" smtClean="0"/>
              <a:t>MLD,</a:t>
            </a:r>
            <a:r>
              <a:rPr lang="en-US" altLang="ko-KR" sz="2000" dirty="0"/>
              <a:t> </a:t>
            </a:r>
            <a:r>
              <a:rPr lang="en-US" altLang="ko-KR" sz="2000" dirty="0" err="1"/>
              <a:t>Jinjing</a:t>
            </a:r>
            <a:r>
              <a:rPr lang="en-US" altLang="ko-KR" sz="2000" dirty="0"/>
              <a:t> Jiang (Apple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[6] 20/1540r0</a:t>
            </a:r>
            <a:r>
              <a:rPr lang="en-US" altLang="ko-KR" sz="2000" dirty="0"/>
              <a:t>, Proposals for an NSTR soft AP, </a:t>
            </a:r>
            <a:r>
              <a:rPr lang="en-US" altLang="ko-KR" sz="2000" dirty="0" err="1"/>
              <a:t>Shubhodeep</a:t>
            </a:r>
            <a:r>
              <a:rPr lang="en-US" altLang="ko-KR" sz="2000" dirty="0"/>
              <a:t> </a:t>
            </a:r>
            <a:r>
              <a:rPr lang="en-US" altLang="ko-KR" sz="2000" dirty="0" err="1"/>
              <a:t>Adhikari</a:t>
            </a:r>
            <a:r>
              <a:rPr lang="en-US" altLang="ko-KR" sz="2000" dirty="0"/>
              <a:t> (Broadcom)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[7] 20/1576r0, </a:t>
            </a:r>
            <a:r>
              <a:rPr lang="en-US" altLang="ko-KR" sz="2000" dirty="0"/>
              <a:t>Multilink Management for Non-STR Soft AP, Ronny </a:t>
            </a:r>
            <a:r>
              <a:rPr lang="en-US" altLang="ko-KR" sz="2000" dirty="0" err="1"/>
              <a:t>Yongho</a:t>
            </a:r>
            <a:r>
              <a:rPr lang="en-US" altLang="ko-KR" sz="2000" dirty="0"/>
              <a:t> Kim </a:t>
            </a:r>
            <a:r>
              <a:rPr lang="en-US" altLang="ko-KR" sz="2000" dirty="0" smtClean="0"/>
              <a:t>(KNUT)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NSTR AP operation as a soft AP has been agreed on SFD [1]</a:t>
            </a:r>
          </a:p>
          <a:p>
            <a:pPr lvl="1"/>
            <a:r>
              <a:rPr lang="en-US" altLang="ko-KR" dirty="0"/>
              <a:t>“802.11be defines mechanisms to support the operation of a Non-STR AP MLD in R1. The mechanisms are limited to instantiate a Non-STR Non-AP MLD as a Soft AP that could utilize all its links under TBD conditions. The exact language to govern such scope is TBD. ”</a:t>
            </a:r>
          </a:p>
          <a:p>
            <a:r>
              <a:rPr lang="en-US" altLang="ko-KR" dirty="0" smtClean="0"/>
              <a:t>The NSTR AP operation should be limited, as the timing of uplink transmission cannot be predicted</a:t>
            </a:r>
          </a:p>
          <a:p>
            <a:r>
              <a:rPr lang="en-US" altLang="ko-KR" dirty="0" smtClean="0"/>
              <a:t>This presentation suggests NSTR AP concept and the basic uplink operation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NSTR AP cases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NSTR AP includes at </a:t>
            </a:r>
            <a:r>
              <a:rPr lang="en-US" altLang="ko-KR" dirty="0" smtClean="0"/>
              <a:t>least </a:t>
            </a:r>
            <a:r>
              <a:rPr lang="en-US" altLang="ko-KR" dirty="0" smtClean="0"/>
              <a:t>one NSTR link pair:</a:t>
            </a:r>
          </a:p>
          <a:p>
            <a:pPr lvl="1"/>
            <a:r>
              <a:rPr lang="en-US" altLang="ko-KR" dirty="0" smtClean="0"/>
              <a:t>It may include STR link pair</a:t>
            </a:r>
          </a:p>
          <a:p>
            <a:pPr lvl="1"/>
            <a:r>
              <a:rPr lang="en-US" altLang="ko-KR" dirty="0" smtClean="0"/>
              <a:t>It may include only NSTR link pair</a:t>
            </a:r>
            <a:endParaRPr lang="ko-KR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10902"/>
            <a:ext cx="2428153" cy="195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2772919" cy="300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16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NSTR AP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in previous contributions, the NSTR link pair in AP may cause performance degradation [2-6]</a:t>
            </a:r>
          </a:p>
          <a:p>
            <a:pPr lvl="1"/>
            <a:r>
              <a:rPr lang="en-US" altLang="ko-KR" sz="1800" dirty="0" smtClean="0"/>
              <a:t>Caused by the unpredicted uplink transmissions from non-AP MLD and Legacy STA</a:t>
            </a:r>
          </a:p>
          <a:p>
            <a:endParaRPr lang="ko-KR" altLang="en-US" sz="2000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892556"/>
            <a:ext cx="4601835" cy="1524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146805"/>
            <a:ext cx="4529827" cy="1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84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for NSTR AP: Basic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To address the problem caused by uplink transmission, the uplink access from non-AP STA MLD and legacy STA should be restricted</a:t>
            </a:r>
          </a:p>
          <a:p>
            <a:r>
              <a:rPr lang="en-US" altLang="ko-KR" dirty="0" smtClean="0"/>
              <a:t>In order to manage the uplink transmission, we propose to define a basic link concept among the NSTR link pair</a:t>
            </a:r>
          </a:p>
          <a:p>
            <a:pPr lvl="1"/>
            <a:r>
              <a:rPr lang="en-US" altLang="ko-KR" dirty="0" smtClean="0"/>
              <a:t>As in primary link in NSTR link grouping in [2-3] and basic link set[5]</a:t>
            </a:r>
          </a:p>
          <a:p>
            <a:r>
              <a:rPr lang="en-US" altLang="ko-KR" dirty="0" smtClean="0"/>
              <a:t>Our definition of Basic link is:</a:t>
            </a:r>
          </a:p>
          <a:p>
            <a:pPr lvl="1"/>
            <a:r>
              <a:rPr lang="en-US" altLang="ko-KR" dirty="0" smtClean="0"/>
              <a:t>If a link is STR with the other links in the AP, it is a basic link</a:t>
            </a:r>
          </a:p>
          <a:p>
            <a:pPr lvl="1"/>
            <a:r>
              <a:rPr lang="en-US" altLang="ko-KR" dirty="0" smtClean="0"/>
              <a:t>If a link is NSTR with at least one link of other links, only one link of NSTR link set can be a basic link</a:t>
            </a:r>
          </a:p>
          <a:p>
            <a:pPr lvl="2"/>
            <a:r>
              <a:rPr lang="en-US" altLang="ko-KR" dirty="0" smtClean="0"/>
              <a:t>NSTR link set: a inseparable group of links in which each link is NSTR with another link in the same group</a:t>
            </a:r>
          </a:p>
          <a:p>
            <a:pPr lvl="1"/>
            <a:r>
              <a:rPr lang="en-US" altLang="ko-KR" dirty="0" smtClean="0"/>
              <a:t>Note: A NSTR AP may have more than one basic links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NSTR AP: </a:t>
            </a:r>
            <a:r>
              <a:rPr lang="en-US" altLang="ko-KR" dirty="0"/>
              <a:t>Basic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 on the Basic link concept:</a:t>
            </a:r>
          </a:p>
          <a:p>
            <a:pPr lvl="1"/>
            <a:r>
              <a:rPr lang="en-US" altLang="ko-KR" dirty="0" smtClean="0"/>
              <a:t>When a NSTR AP only contains NSTR link pair,  only one link in the NSTR link set can be defined as a basic link</a:t>
            </a:r>
          </a:p>
          <a:p>
            <a:pPr lvl="2"/>
            <a:r>
              <a:rPr lang="en-US" altLang="ko-KR" dirty="0" smtClean="0"/>
              <a:t>Any pair of links in mutually exclusive NSTR link set shall be STR</a:t>
            </a:r>
          </a:p>
          <a:p>
            <a:pPr lvl="1"/>
            <a:r>
              <a:rPr lang="en-US" altLang="ko-KR" dirty="0" smtClean="0"/>
              <a:t>When a NSTR AP contains a NSTR link pair and a STR link, the STR link and one of links in NSTR link pair are basic link</a:t>
            </a:r>
            <a:endParaRPr lang="ko-KR" alt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110308"/>
            <a:ext cx="2078218" cy="225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10" y="4149078"/>
            <a:ext cx="2202165" cy="177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2022075" cy="227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01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rules with the basic link concept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Legacy STAs </a:t>
            </a:r>
            <a:r>
              <a:rPr lang="en-US" altLang="ko-KR" sz="2000" dirty="0" smtClean="0"/>
              <a:t>are </a:t>
            </a:r>
            <a:r>
              <a:rPr lang="en-US" altLang="ko-KR" sz="2000" dirty="0" smtClean="0"/>
              <a:t>allowed to associate with AP MLD only in basic link(s)</a:t>
            </a:r>
          </a:p>
          <a:p>
            <a:r>
              <a:rPr lang="en-US" altLang="ko-KR" sz="2000" dirty="0" smtClean="0"/>
              <a:t>Non-AP STA MLD is allowed to associate with AP MLD only if the negotiated links for MLO includes the basic link(s) within the NSTR link set</a:t>
            </a:r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84984"/>
            <a:ext cx="6199771" cy="3178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4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rule with basic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independent EDCA contention in the non-basic link is not allowed basically:</a:t>
            </a:r>
          </a:p>
          <a:p>
            <a:pPr lvl="1"/>
            <a:r>
              <a:rPr lang="en-US" altLang="ko-KR" sz="1800" dirty="0" smtClean="0"/>
              <a:t>Legacy STA may not be able to operate in non-basic link</a:t>
            </a:r>
          </a:p>
          <a:p>
            <a:pPr lvl="1"/>
            <a:r>
              <a:rPr lang="en-US" altLang="ko-KR" sz="1800" dirty="0" smtClean="0"/>
              <a:t>Non-AP STA MLD may transmit using the synchronized ML transmission</a:t>
            </a:r>
          </a:p>
          <a:p>
            <a:pPr lvl="2"/>
            <a:r>
              <a:rPr lang="en-US" altLang="ko-KR" sz="1600" dirty="0" smtClean="0"/>
              <a:t>The synchronized transmission should include the other NSTR links which is Basic link </a:t>
            </a:r>
          </a:p>
          <a:p>
            <a:r>
              <a:rPr lang="en-US" altLang="ko-KR" sz="2000" dirty="0" smtClean="0"/>
              <a:t>Simple rule to manage uplink transmission, but causes low usage of non-basic link(s)</a:t>
            </a:r>
            <a:endParaRPr lang="ko-KR" altLang="en-US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32" y="4509120"/>
            <a:ext cx="8136904" cy="1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72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transmission rule with basic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channel access rule with the basic link may cause low usage of non-basic links</a:t>
            </a:r>
          </a:p>
          <a:p>
            <a:pPr lvl="1"/>
            <a:r>
              <a:rPr lang="en-US" altLang="ko-KR" dirty="0"/>
              <a:t>R</a:t>
            </a:r>
            <a:r>
              <a:rPr lang="en-US" altLang="ko-KR" dirty="0" smtClean="0"/>
              <a:t>esults in too many congestion only in the basic links</a:t>
            </a:r>
          </a:p>
          <a:p>
            <a:r>
              <a:rPr lang="en-US" altLang="ko-KR" dirty="0" smtClean="0"/>
              <a:t>To relieve that, the conditional transmission on the non-basic link may be allowed</a:t>
            </a:r>
          </a:p>
          <a:p>
            <a:pPr lvl="1"/>
            <a:r>
              <a:rPr lang="en-US" altLang="ko-KR" dirty="0" smtClean="0"/>
              <a:t>E.g. The transmission on the non-basic link during the PPDU [6] transmission time of the basic link</a:t>
            </a:r>
            <a:endParaRPr lang="ko-KR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99508"/>
            <a:ext cx="6048672" cy="18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5506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16143</TotalTime>
  <Words>888</Words>
  <Application>Microsoft Office PowerPoint</Application>
  <PresentationFormat>화면 슬라이드 쇼(4:3)</PresentationFormat>
  <Paragraphs>71</Paragraphs>
  <Slides>12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2_Office 테마</vt:lpstr>
      <vt:lpstr>Document</vt:lpstr>
      <vt:lpstr>PowerPoint 프레젠테이션</vt:lpstr>
      <vt:lpstr>Introduction</vt:lpstr>
      <vt:lpstr>NSTR AP cases</vt:lpstr>
      <vt:lpstr>The NSTR AP problem</vt:lpstr>
      <vt:lpstr>Proposal for NSTR AP: Basic link</vt:lpstr>
      <vt:lpstr>Proposal for NSTR AP: Basic link</vt:lpstr>
      <vt:lpstr>Association rules with the basic link concept</vt:lpstr>
      <vt:lpstr>Channel access rule with basic link</vt:lpstr>
      <vt:lpstr>Additional transmission rule with basic link</vt:lpstr>
      <vt:lpstr>Conclusion</vt:lpstr>
      <vt:lpstr>Straw Poll 1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wilus</dc:creator>
  <cp:lastModifiedBy>Hanseul Hong</cp:lastModifiedBy>
  <cp:revision>360</cp:revision>
  <dcterms:created xsi:type="dcterms:W3CDTF">2015-04-24T00:57:35Z</dcterms:created>
  <dcterms:modified xsi:type="dcterms:W3CDTF">2021-02-09T12:46:19Z</dcterms:modified>
</cp:coreProperties>
</file>