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896" r:id="rId5"/>
    <p:sldId id="1456" r:id="rId6"/>
    <p:sldId id="1557" r:id="rId7"/>
    <p:sldId id="1556" r:id="rId8"/>
    <p:sldId id="1555" r:id="rId9"/>
    <p:sldId id="1553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D0A382-F7A5-4198-95BC-43B8397C1E50}" v="23" dt="2020-11-13T21:03:10.6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147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A7D0A382-F7A5-4198-95BC-43B8397C1E50}"/>
    <pc:docChg chg="undo custSel addSld delSld modSld modMainMaster">
      <pc:chgData name="Alice Chen" userId="7b3df222-37f2-4ef5-b6ff-21f127db4b9a" providerId="ADAL" clId="{A7D0A382-F7A5-4198-95BC-43B8397C1E50}" dt="2020-11-14T07:34:39.375" v="966" actId="20577"/>
      <pc:docMkLst>
        <pc:docMk/>
      </pc:docMkLst>
      <pc:sldChg chg="modSp">
        <pc:chgData name="Alice Chen" userId="7b3df222-37f2-4ef5-b6ff-21f127db4b9a" providerId="ADAL" clId="{A7D0A382-F7A5-4198-95BC-43B8397C1E50}" dt="2020-11-13T20:40:40.346" v="39" actId="20577"/>
        <pc:sldMkLst>
          <pc:docMk/>
          <pc:sldMk cId="0" sldId="896"/>
        </pc:sldMkLst>
        <pc:spChg chg="mod">
          <ac:chgData name="Alice Chen" userId="7b3df222-37f2-4ef5-b6ff-21f127db4b9a" providerId="ADAL" clId="{A7D0A382-F7A5-4198-95BC-43B8397C1E50}" dt="2020-11-13T20:40:34.724" v="35" actId="20577"/>
          <ac:spMkLst>
            <pc:docMk/>
            <pc:sldMk cId="0" sldId="896"/>
            <ac:spMk id="15365" creationId="{5EB80220-6DDA-46D8-A532-4F8294B75F35}"/>
          </ac:spMkLst>
        </pc:spChg>
        <pc:spChg chg="mod">
          <ac:chgData name="Alice Chen" userId="7b3df222-37f2-4ef5-b6ff-21f127db4b9a" providerId="ADAL" clId="{A7D0A382-F7A5-4198-95BC-43B8397C1E50}" dt="2020-11-13T20:40:40.346" v="39" actId="20577"/>
          <ac:spMkLst>
            <pc:docMk/>
            <pc:sldMk cId="0" sldId="896"/>
            <ac:spMk id="15366" creationId="{AAB4AADD-B9F4-45B4-B9D2-5B5E3506EF55}"/>
          </ac:spMkLst>
        </pc:spChg>
      </pc:sldChg>
      <pc:sldChg chg="modSp">
        <pc:chgData name="Alice Chen" userId="7b3df222-37f2-4ef5-b6ff-21f127db4b9a" providerId="ADAL" clId="{A7D0A382-F7A5-4198-95BC-43B8397C1E50}" dt="2020-11-13T20:52:13.201" v="645" actId="20577"/>
        <pc:sldMkLst>
          <pc:docMk/>
          <pc:sldMk cId="2130397976" sldId="1456"/>
        </pc:sldMkLst>
        <pc:spChg chg="mod">
          <ac:chgData name="Alice Chen" userId="7b3df222-37f2-4ef5-b6ff-21f127db4b9a" providerId="ADAL" clId="{A7D0A382-F7A5-4198-95BC-43B8397C1E50}" dt="2020-11-13T20:52:13.201" v="645" actId="20577"/>
          <ac:spMkLst>
            <pc:docMk/>
            <pc:sldMk cId="2130397976" sldId="1456"/>
            <ac:spMk id="3" creationId="{04407130-F996-4D88-B4CA-8D73D6C73ABB}"/>
          </ac:spMkLst>
        </pc:spChg>
      </pc:sldChg>
      <pc:sldChg chg="del">
        <pc:chgData name="Alice Chen" userId="7b3df222-37f2-4ef5-b6ff-21f127db4b9a" providerId="ADAL" clId="{A7D0A382-F7A5-4198-95BC-43B8397C1E50}" dt="2020-11-13T20:44:22.384" v="412" actId="2696"/>
        <pc:sldMkLst>
          <pc:docMk/>
          <pc:sldMk cId="955423161" sldId="1458"/>
        </pc:sldMkLst>
      </pc:sldChg>
      <pc:sldChg chg="del">
        <pc:chgData name="Alice Chen" userId="7b3df222-37f2-4ef5-b6ff-21f127db4b9a" providerId="ADAL" clId="{A7D0A382-F7A5-4198-95BC-43B8397C1E50}" dt="2020-11-13T20:44:23.967" v="413" actId="2696"/>
        <pc:sldMkLst>
          <pc:docMk/>
          <pc:sldMk cId="2997023471" sldId="1513"/>
        </pc:sldMkLst>
      </pc:sldChg>
      <pc:sldChg chg="del">
        <pc:chgData name="Alice Chen" userId="7b3df222-37f2-4ef5-b6ff-21f127db4b9a" providerId="ADAL" clId="{A7D0A382-F7A5-4198-95BC-43B8397C1E50}" dt="2020-11-13T20:44:40.407" v="417" actId="2696"/>
        <pc:sldMkLst>
          <pc:docMk/>
          <pc:sldMk cId="1373951158" sldId="1526"/>
        </pc:sldMkLst>
      </pc:sldChg>
      <pc:sldChg chg="del">
        <pc:chgData name="Alice Chen" userId="7b3df222-37f2-4ef5-b6ff-21f127db4b9a" providerId="ADAL" clId="{A7D0A382-F7A5-4198-95BC-43B8397C1E50}" dt="2020-11-13T20:44:47.260" v="422" actId="2696"/>
        <pc:sldMkLst>
          <pc:docMk/>
          <pc:sldMk cId="1846622888" sldId="1538"/>
        </pc:sldMkLst>
      </pc:sldChg>
      <pc:sldChg chg="del">
        <pc:chgData name="Alice Chen" userId="7b3df222-37f2-4ef5-b6ff-21f127db4b9a" providerId="ADAL" clId="{A7D0A382-F7A5-4198-95BC-43B8397C1E50}" dt="2020-11-13T20:44:46.644" v="421" actId="2696"/>
        <pc:sldMkLst>
          <pc:docMk/>
          <pc:sldMk cId="2352782239" sldId="1541"/>
        </pc:sldMkLst>
      </pc:sldChg>
      <pc:sldChg chg="del">
        <pc:chgData name="Alice Chen" userId="7b3df222-37f2-4ef5-b6ff-21f127db4b9a" providerId="ADAL" clId="{A7D0A382-F7A5-4198-95BC-43B8397C1E50}" dt="2020-11-13T20:44:24.673" v="414" actId="2696"/>
        <pc:sldMkLst>
          <pc:docMk/>
          <pc:sldMk cId="3428187972" sldId="1548"/>
        </pc:sldMkLst>
      </pc:sldChg>
      <pc:sldChg chg="del">
        <pc:chgData name="Alice Chen" userId="7b3df222-37f2-4ef5-b6ff-21f127db4b9a" providerId="ADAL" clId="{A7D0A382-F7A5-4198-95BC-43B8397C1E50}" dt="2020-11-13T20:50:21.013" v="584" actId="2696"/>
        <pc:sldMkLst>
          <pc:docMk/>
          <pc:sldMk cId="2727635224" sldId="1549"/>
        </pc:sldMkLst>
      </pc:sldChg>
      <pc:sldChg chg="del">
        <pc:chgData name="Alice Chen" userId="7b3df222-37f2-4ef5-b6ff-21f127db4b9a" providerId="ADAL" clId="{A7D0A382-F7A5-4198-95BC-43B8397C1E50}" dt="2020-11-13T20:44:26.473" v="415" actId="2696"/>
        <pc:sldMkLst>
          <pc:docMk/>
          <pc:sldMk cId="4260527870" sldId="1550"/>
        </pc:sldMkLst>
      </pc:sldChg>
      <pc:sldChg chg="del">
        <pc:chgData name="Alice Chen" userId="7b3df222-37f2-4ef5-b6ff-21f127db4b9a" providerId="ADAL" clId="{A7D0A382-F7A5-4198-95BC-43B8397C1E50}" dt="2020-11-13T20:44:42.369" v="418" actId="2696"/>
        <pc:sldMkLst>
          <pc:docMk/>
          <pc:sldMk cId="2120064468" sldId="1551"/>
        </pc:sldMkLst>
      </pc:sldChg>
      <pc:sldChg chg="del">
        <pc:chgData name="Alice Chen" userId="7b3df222-37f2-4ef5-b6ff-21f127db4b9a" providerId="ADAL" clId="{A7D0A382-F7A5-4198-95BC-43B8397C1E50}" dt="2020-11-13T20:44:35.763" v="416" actId="2696"/>
        <pc:sldMkLst>
          <pc:docMk/>
          <pc:sldMk cId="1483251761" sldId="1552"/>
        </pc:sldMkLst>
      </pc:sldChg>
      <pc:sldChg chg="addSp delSp modSp">
        <pc:chgData name="Alice Chen" userId="7b3df222-37f2-4ef5-b6ff-21f127db4b9a" providerId="ADAL" clId="{A7D0A382-F7A5-4198-95BC-43B8397C1E50}" dt="2020-11-13T20:51:56.319" v="637" actId="1038"/>
        <pc:sldMkLst>
          <pc:docMk/>
          <pc:sldMk cId="4248522962" sldId="1553"/>
        </pc:sldMkLst>
        <pc:spChg chg="mod">
          <ac:chgData name="Alice Chen" userId="7b3df222-37f2-4ef5-b6ff-21f127db4b9a" providerId="ADAL" clId="{A7D0A382-F7A5-4198-95BC-43B8397C1E50}" dt="2020-11-13T20:50:38.958" v="585" actId="20577"/>
          <ac:spMkLst>
            <pc:docMk/>
            <pc:sldMk cId="4248522962" sldId="1553"/>
            <ac:spMk id="2" creationId="{C7713638-BE27-4292-B6F6-DD4CF9D191B0}"/>
          </ac:spMkLst>
        </pc:spChg>
        <pc:spChg chg="mod">
          <ac:chgData name="Alice Chen" userId="7b3df222-37f2-4ef5-b6ff-21f127db4b9a" providerId="ADAL" clId="{A7D0A382-F7A5-4198-95BC-43B8397C1E50}" dt="2020-11-13T20:51:45.296" v="619" actId="6549"/>
          <ac:spMkLst>
            <pc:docMk/>
            <pc:sldMk cId="4248522962" sldId="1553"/>
            <ac:spMk id="3" creationId="{0794FE00-F396-4531-A326-2C5715E5EE8E}"/>
          </ac:spMkLst>
        </pc:spChg>
        <pc:graphicFrameChg chg="del">
          <ac:chgData name="Alice Chen" userId="7b3df222-37f2-4ef5-b6ff-21f127db4b9a" providerId="ADAL" clId="{A7D0A382-F7A5-4198-95BC-43B8397C1E50}" dt="2020-11-13T20:51:09.268" v="606" actId="478"/>
          <ac:graphicFrameMkLst>
            <pc:docMk/>
            <pc:sldMk cId="4248522962" sldId="1553"/>
            <ac:graphicFrameMk id="9" creationId="{6ABAE8DF-A222-4736-A6DD-D66EED468969}"/>
          </ac:graphicFrameMkLst>
        </pc:graphicFrameChg>
        <pc:graphicFrameChg chg="add mod modGraphic">
          <ac:chgData name="Alice Chen" userId="7b3df222-37f2-4ef5-b6ff-21f127db4b9a" providerId="ADAL" clId="{A7D0A382-F7A5-4198-95BC-43B8397C1E50}" dt="2020-11-13T20:51:56.319" v="637" actId="1038"/>
          <ac:graphicFrameMkLst>
            <pc:docMk/>
            <pc:sldMk cId="4248522962" sldId="1553"/>
            <ac:graphicFrameMk id="10" creationId="{B21609B3-051C-4F84-ACCA-E80AF59B3C4C}"/>
          </ac:graphicFrameMkLst>
        </pc:graphicFrameChg>
      </pc:sldChg>
      <pc:sldChg chg="del">
        <pc:chgData name="Alice Chen" userId="7b3df222-37f2-4ef5-b6ff-21f127db4b9a" providerId="ADAL" clId="{A7D0A382-F7A5-4198-95BC-43B8397C1E50}" dt="2020-11-13T20:44:46.089" v="420" actId="2696"/>
        <pc:sldMkLst>
          <pc:docMk/>
          <pc:sldMk cId="283889879" sldId="1554"/>
        </pc:sldMkLst>
      </pc:sldChg>
      <pc:sldChg chg="modSp">
        <pc:chgData name="Alice Chen" userId="7b3df222-37f2-4ef5-b6ff-21f127db4b9a" providerId="ADAL" clId="{A7D0A382-F7A5-4198-95BC-43B8397C1E50}" dt="2020-11-13T20:59:51.238" v="653" actId="20577"/>
        <pc:sldMkLst>
          <pc:docMk/>
          <pc:sldMk cId="4215704345" sldId="1555"/>
        </pc:sldMkLst>
        <pc:spChg chg="mod">
          <ac:chgData name="Alice Chen" userId="7b3df222-37f2-4ef5-b6ff-21f127db4b9a" providerId="ADAL" clId="{A7D0A382-F7A5-4198-95BC-43B8397C1E50}" dt="2020-11-13T20:49:21.460" v="514" actId="6549"/>
          <ac:spMkLst>
            <pc:docMk/>
            <pc:sldMk cId="4215704345" sldId="1555"/>
            <ac:spMk id="2" creationId="{85DDA941-5423-4F33-9741-86E3E093146B}"/>
          </ac:spMkLst>
        </pc:spChg>
        <pc:spChg chg="mod">
          <ac:chgData name="Alice Chen" userId="7b3df222-37f2-4ef5-b6ff-21f127db4b9a" providerId="ADAL" clId="{A7D0A382-F7A5-4198-95BC-43B8397C1E50}" dt="2020-11-13T20:59:51.238" v="653" actId="20577"/>
          <ac:spMkLst>
            <pc:docMk/>
            <pc:sldMk cId="4215704345" sldId="1555"/>
            <ac:spMk id="3" creationId="{2A0D292E-821E-47F7-ACB4-8F27EA0106F9}"/>
          </ac:spMkLst>
        </pc:spChg>
        <pc:graphicFrameChg chg="mod modGraphic">
          <ac:chgData name="Alice Chen" userId="7b3df222-37f2-4ef5-b6ff-21f127db4b9a" providerId="ADAL" clId="{A7D0A382-F7A5-4198-95BC-43B8397C1E50}" dt="2020-11-13T20:49:35.201" v="515" actId="207"/>
          <ac:graphicFrameMkLst>
            <pc:docMk/>
            <pc:sldMk cId="4215704345" sldId="1555"/>
            <ac:graphicFrameMk id="4" creationId="{1D436A76-49DD-4F92-A8D6-6AAC1824149A}"/>
          </ac:graphicFrameMkLst>
        </pc:graphicFrameChg>
      </pc:sldChg>
      <pc:sldChg chg="del">
        <pc:chgData name="Alice Chen" userId="7b3df222-37f2-4ef5-b6ff-21f127db4b9a" providerId="ADAL" clId="{A7D0A382-F7A5-4198-95BC-43B8397C1E50}" dt="2020-11-13T20:44:44.710" v="419" actId="2696"/>
        <pc:sldMkLst>
          <pc:docMk/>
          <pc:sldMk cId="1878916391" sldId="1556"/>
        </pc:sldMkLst>
      </pc:sldChg>
      <pc:sldChg chg="modSp add">
        <pc:chgData name="Alice Chen" userId="7b3df222-37f2-4ef5-b6ff-21f127db4b9a" providerId="ADAL" clId="{A7D0A382-F7A5-4198-95BC-43B8397C1E50}" dt="2020-11-13T20:59:37.465" v="650" actId="20577"/>
        <pc:sldMkLst>
          <pc:docMk/>
          <pc:sldMk cId="2075680282" sldId="1556"/>
        </pc:sldMkLst>
        <pc:spChg chg="mod">
          <ac:chgData name="Alice Chen" userId="7b3df222-37f2-4ef5-b6ff-21f127db4b9a" providerId="ADAL" clId="{A7D0A382-F7A5-4198-95BC-43B8397C1E50}" dt="2020-11-13T20:59:37.465" v="650" actId="20577"/>
          <ac:spMkLst>
            <pc:docMk/>
            <pc:sldMk cId="2075680282" sldId="1556"/>
            <ac:spMk id="2" creationId="{85DDA941-5423-4F33-9741-86E3E093146B}"/>
          </ac:spMkLst>
        </pc:spChg>
        <pc:spChg chg="mod">
          <ac:chgData name="Alice Chen" userId="7b3df222-37f2-4ef5-b6ff-21f127db4b9a" providerId="ADAL" clId="{A7D0A382-F7A5-4198-95BC-43B8397C1E50}" dt="2020-11-13T20:50:15.806" v="583" actId="20577"/>
          <ac:spMkLst>
            <pc:docMk/>
            <pc:sldMk cId="2075680282" sldId="1556"/>
            <ac:spMk id="3" creationId="{2A0D292E-821E-47F7-ACB4-8F27EA0106F9}"/>
          </ac:spMkLst>
        </pc:spChg>
      </pc:sldChg>
      <pc:sldChg chg="del">
        <pc:chgData name="Alice Chen" userId="7b3df222-37f2-4ef5-b6ff-21f127db4b9a" providerId="ADAL" clId="{A7D0A382-F7A5-4198-95BC-43B8397C1E50}" dt="2020-11-13T20:44:20.568" v="411" actId="2696"/>
        <pc:sldMkLst>
          <pc:docMk/>
          <pc:sldMk cId="1278401276" sldId="1557"/>
        </pc:sldMkLst>
      </pc:sldChg>
      <pc:sldChg chg="addSp modSp add">
        <pc:chgData name="Alice Chen" userId="7b3df222-37f2-4ef5-b6ff-21f127db4b9a" providerId="ADAL" clId="{A7D0A382-F7A5-4198-95BC-43B8397C1E50}" dt="2020-11-13T21:04:02.279" v="962" actId="20577"/>
        <pc:sldMkLst>
          <pc:docMk/>
          <pc:sldMk cId="3494714346" sldId="1557"/>
        </pc:sldMkLst>
        <pc:spChg chg="mod">
          <ac:chgData name="Alice Chen" userId="7b3df222-37f2-4ef5-b6ff-21f127db4b9a" providerId="ADAL" clId="{A7D0A382-F7A5-4198-95BC-43B8397C1E50}" dt="2020-11-13T21:00:53.680" v="712" actId="20577"/>
          <ac:spMkLst>
            <pc:docMk/>
            <pc:sldMk cId="3494714346" sldId="1557"/>
            <ac:spMk id="2" creationId="{470133F4-29C7-47A2-BE53-08F004605DD5}"/>
          </ac:spMkLst>
        </pc:spChg>
        <pc:spChg chg="mod">
          <ac:chgData name="Alice Chen" userId="7b3df222-37f2-4ef5-b6ff-21f127db4b9a" providerId="ADAL" clId="{A7D0A382-F7A5-4198-95BC-43B8397C1E50}" dt="2020-11-13T21:04:02.279" v="962" actId="20577"/>
          <ac:spMkLst>
            <pc:docMk/>
            <pc:sldMk cId="3494714346" sldId="1557"/>
            <ac:spMk id="3" creationId="{EE51071D-0606-4946-BF11-7D3FF687BB4D}"/>
          </ac:spMkLst>
        </pc:spChg>
        <pc:picChg chg="add mod">
          <ac:chgData name="Alice Chen" userId="7b3df222-37f2-4ef5-b6ff-21f127db4b9a" providerId="ADAL" clId="{A7D0A382-F7A5-4198-95BC-43B8397C1E50}" dt="2020-11-13T21:03:10.622" v="808" actId="1036"/>
          <ac:picMkLst>
            <pc:docMk/>
            <pc:sldMk cId="3494714346" sldId="1557"/>
            <ac:picMk id="1026" creationId="{4AC95FF4-C20C-45C2-8677-BBC4808318FE}"/>
          </ac:picMkLst>
        </pc:picChg>
      </pc:sldChg>
      <pc:sldChg chg="del">
        <pc:chgData name="Alice Chen" userId="7b3df222-37f2-4ef5-b6ff-21f127db4b9a" providerId="ADAL" clId="{A7D0A382-F7A5-4198-95BC-43B8397C1E50}" dt="2020-11-13T20:44:49.169" v="423" actId="2696"/>
        <pc:sldMkLst>
          <pc:docMk/>
          <pc:sldMk cId="593611155" sldId="1558"/>
        </pc:sldMkLst>
      </pc:sldChg>
      <pc:sldMasterChg chg="modSp">
        <pc:chgData name="Alice Chen" userId="7b3df222-37f2-4ef5-b6ff-21f127db4b9a" providerId="ADAL" clId="{A7D0A382-F7A5-4198-95BC-43B8397C1E50}" dt="2020-11-14T07:34:39.375" v="966" actId="20577"/>
        <pc:sldMasterMkLst>
          <pc:docMk/>
          <pc:sldMasterMk cId="0" sldId="2147483648"/>
        </pc:sldMasterMkLst>
        <pc:spChg chg="mod">
          <ac:chgData name="Alice Chen" userId="7b3df222-37f2-4ef5-b6ff-21f127db4b9a" providerId="ADAL" clId="{A7D0A382-F7A5-4198-95BC-43B8397C1E50}" dt="2020-11-13T20:41:12.760" v="57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ice Chen" userId="7b3df222-37f2-4ef5-b6ff-21f127db4b9a" providerId="ADAL" clId="{A7D0A382-F7A5-4198-95BC-43B8397C1E50}" dt="2020-11-14T07:34:39.375" v="96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endParaRPr lang="en-GB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endParaRPr lang="en-GB" alt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802.11-20/1857r0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Update on EHT Partial BW Feedback Tone Indices Table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2020-11-13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708298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alicel@qti.</a:t>
                      </a:r>
                      <a:r>
                        <a:rPr lang="en-US" sz="1100" err="1"/>
                        <a:t>qualcomm</a:t>
                      </a:r>
                      <a:r>
                        <a:rPr lang="en-US" sz="1100"/>
                        <a:t>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youhank@qti.</a:t>
                      </a:r>
                      <a:r>
                        <a:rPr lang="en-US" sz="1100" err="1"/>
                        <a:t>qualcomm</a:t>
                      </a:r>
                      <a:r>
                        <a:rPr lang="en-US" sz="1100"/>
                        <a:t>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Cheng-Ming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/>
                        <a:t>chec@qti.qualcomm.com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Chi-Lin </a:t>
                      </a:r>
                      <a:r>
                        <a:rPr lang="en-US" sz="1100" dirty="0" err="1"/>
                        <a:t>Su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clsu@qti.qualcomm.com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9528-9EDE-46BF-B753-4B949F1E1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07130-F996-4D88-B4CA-8D73D6C73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 our 1161r1, we discuss the following and passed </a:t>
            </a:r>
            <a:r>
              <a:rPr lang="en-US" sz="2000"/>
              <a:t>4 related SPs</a:t>
            </a:r>
            <a:endParaRPr lang="en-US" sz="2000" dirty="0"/>
          </a:p>
          <a:p>
            <a:pPr lvl="1"/>
            <a:r>
              <a:rPr lang="en-US" sz="1600" dirty="0"/>
              <a:t>Punctured NDP for sounding</a:t>
            </a:r>
          </a:p>
          <a:p>
            <a:pPr lvl="1"/>
            <a:r>
              <a:rPr lang="en-US" sz="1600" dirty="0"/>
              <a:t>CSI feedback request granularity </a:t>
            </a:r>
          </a:p>
          <a:p>
            <a:pPr lvl="1"/>
            <a:r>
              <a:rPr lang="en-US" sz="1600" dirty="0"/>
              <a:t>Feedback tone set</a:t>
            </a:r>
          </a:p>
          <a:p>
            <a:pPr lvl="1"/>
            <a:r>
              <a:rPr lang="en-US" sz="1600" dirty="0"/>
              <a:t>Partial BW CSI feedback tone indices table</a:t>
            </a:r>
          </a:p>
          <a:p>
            <a:endParaRPr lang="en-US" sz="2000" dirty="0"/>
          </a:p>
          <a:p>
            <a:r>
              <a:rPr lang="en-US" sz="2000" dirty="0"/>
              <a:t>In this presentation, we would like to propose a change to the partial CSI feedback tone indices table of RU242 granularity</a:t>
            </a:r>
          </a:p>
          <a:p>
            <a:pPr lvl="1"/>
            <a:r>
              <a:rPr lang="en-US" sz="1600" dirty="0"/>
              <a:t>Fix an error in the set of feedback tones of RU242-1 for 20MHz and make it consistent to the feedback tone set of 20MHz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3F7AC-8E2D-490C-9562-041ADCB9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6528A-3F7A-4358-8A30-C899A65BB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B370699B-5A4B-4A15-B9B5-81CB56BCF5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3039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133F4-29C7-47A2-BE53-08F004605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Feedback Tone Set of 20MHz in 1161r1 SP#2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1071D-0606-4946-BF11-7D3FF687B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20MHz: Reuse 11ax feedback tone sets for 11be</a:t>
            </a:r>
          </a:p>
          <a:p>
            <a:endParaRPr lang="en-US" sz="2000" dirty="0"/>
          </a:p>
          <a:p>
            <a:r>
              <a:rPr lang="en-US" sz="2000" dirty="0"/>
              <a:t>According to 11ax spec, the feedback tones for 20MHz are as following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1600" dirty="0"/>
              <a:t>There is a conflict between the feedback tone set of 20MHz in SP#2 and the feedback tones of RU242-1 of 20MHz in SP#4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B4DC3-59CC-4417-AF60-A5455BA0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8A383-0B9D-48BF-88FE-307194CD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B35A4-9742-4973-BD7E-014906C35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4AC95FF4-C20C-45C2-8677-BBC480831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40217"/>
            <a:ext cx="7920880" cy="1832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4714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DA941-5423-4F33-9741-86E3E0931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Partial BW CSI Feedback with RU242 Granularity in 1161r1 SP#4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D292E-821E-47F7-ACB4-8F27EA010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following is the feedback tone indices table</a:t>
            </a:r>
          </a:p>
          <a:p>
            <a:pPr lvl="1"/>
            <a:r>
              <a:rPr lang="en-US" sz="1600" dirty="0"/>
              <a:t>If the requested feedback range doesn’t cover entire 80MHz segment, use the following table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0DAFE-6611-411A-8297-18962F91D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A1CB1-1F56-4D2C-974E-E17D2B6C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B7D21BBB-606D-437A-B52B-143628A2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436A76-49DD-4F92-A8D6-6AAC1824149A}"/>
              </a:ext>
            </a:extLst>
          </p:cNvPr>
          <p:cNvGraphicFramePr>
            <a:graphicFrameLocks noGrp="1"/>
          </p:cNvGraphicFramePr>
          <p:nvPr/>
        </p:nvGraphicFramePr>
        <p:xfrm>
          <a:off x="755575" y="2996952"/>
          <a:ext cx="7701037" cy="3270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3682">
                  <a:extLst>
                    <a:ext uri="{9D8B030D-6E8A-4147-A177-3AD203B41FA5}">
                      <a16:colId xmlns:a16="http://schemas.microsoft.com/office/drawing/2014/main" val="820471216"/>
                    </a:ext>
                  </a:extLst>
                </a:gridCol>
                <a:gridCol w="1670615">
                  <a:extLst>
                    <a:ext uri="{9D8B030D-6E8A-4147-A177-3AD203B41FA5}">
                      <a16:colId xmlns:a16="http://schemas.microsoft.com/office/drawing/2014/main" val="3803551885"/>
                    </a:ext>
                  </a:extLst>
                </a:gridCol>
                <a:gridCol w="1012327">
                  <a:extLst>
                    <a:ext uri="{9D8B030D-6E8A-4147-A177-3AD203B41FA5}">
                      <a16:colId xmlns:a16="http://schemas.microsoft.com/office/drawing/2014/main" val="896844361"/>
                    </a:ext>
                  </a:extLst>
                </a:gridCol>
                <a:gridCol w="1341471">
                  <a:extLst>
                    <a:ext uri="{9D8B030D-6E8A-4147-A177-3AD203B41FA5}">
                      <a16:colId xmlns:a16="http://schemas.microsoft.com/office/drawing/2014/main" val="1128437787"/>
                    </a:ext>
                  </a:extLst>
                </a:gridCol>
                <a:gridCol w="1341471">
                  <a:extLst>
                    <a:ext uri="{9D8B030D-6E8A-4147-A177-3AD203B41FA5}">
                      <a16:colId xmlns:a16="http://schemas.microsoft.com/office/drawing/2014/main" val="1386150363"/>
                    </a:ext>
                  </a:extLst>
                </a:gridCol>
                <a:gridCol w="1341471">
                  <a:extLst>
                    <a:ext uri="{9D8B030D-6E8A-4147-A177-3AD203B41FA5}">
                      <a16:colId xmlns:a16="http://schemas.microsoft.com/office/drawing/2014/main" val="69290287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RU242 Index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40MHz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80MHz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160MHz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320MHz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76603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[-122:Ng:-4, 4:Ng:122]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[-244:Ng:-4]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[-500:Ng:-260]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[-1012:Ng:-772]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[-2036:Ng:-1796]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31842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[4:Ng:244]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[-252:Ng:-12]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[-764:Ng:-524]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[-1788:Ng:-1548]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5159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[12:Ng:252]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[-500:Ng:-260]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[-1524:Ng:-1284]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40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[260:Ng:500]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[-252:Ng:-12]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[-1276:Ng:-1036]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21651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[12:Ng:252]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[-1012:Ng:-772]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4887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[260:Ng:500]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[-764:Ng:-524]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414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[524:Ng:764]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[-500:Ng:-260]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4860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[772:Ng:1012]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[-252:Ng:-12]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3648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[12:Ng:252]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45252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[260:Ng:500]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99622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[524:Ng:764]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1240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[772:Ng:1012]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9221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[1036:Ng:1276]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57340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[1284:Ng:1524]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3914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[1548:Ng:1788]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9911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[1796:Ng:2036]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896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68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DA941-5423-4F33-9741-86E3E0931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D292E-821E-47F7-ACB4-8F27EA010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Propose the following </a:t>
            </a:r>
            <a:r>
              <a:rPr lang="en-US" sz="2000" dirty="0">
                <a:solidFill>
                  <a:srgbClr val="FF0000"/>
                </a:solidFill>
              </a:rPr>
              <a:t>fix</a:t>
            </a:r>
            <a:r>
              <a:rPr lang="en-US" sz="2000" dirty="0"/>
              <a:t> in the table</a:t>
            </a:r>
            <a:endParaRPr lang="en-US" sz="1600" dirty="0"/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0DAFE-6611-411A-8297-18962F91D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A1CB1-1F56-4D2C-974E-E17D2B6C6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B7D21BBB-606D-437A-B52B-143628A2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D436A76-49DD-4F92-A8D6-6AAC18241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06339"/>
              </p:ext>
            </p:extLst>
          </p:nvPr>
        </p:nvGraphicFramePr>
        <p:xfrm>
          <a:off x="755575" y="2636912"/>
          <a:ext cx="7701037" cy="3819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3682">
                  <a:extLst>
                    <a:ext uri="{9D8B030D-6E8A-4147-A177-3AD203B41FA5}">
                      <a16:colId xmlns:a16="http://schemas.microsoft.com/office/drawing/2014/main" val="820471216"/>
                    </a:ext>
                  </a:extLst>
                </a:gridCol>
                <a:gridCol w="1670615">
                  <a:extLst>
                    <a:ext uri="{9D8B030D-6E8A-4147-A177-3AD203B41FA5}">
                      <a16:colId xmlns:a16="http://schemas.microsoft.com/office/drawing/2014/main" val="3803551885"/>
                    </a:ext>
                  </a:extLst>
                </a:gridCol>
                <a:gridCol w="1012327">
                  <a:extLst>
                    <a:ext uri="{9D8B030D-6E8A-4147-A177-3AD203B41FA5}">
                      <a16:colId xmlns:a16="http://schemas.microsoft.com/office/drawing/2014/main" val="896844361"/>
                    </a:ext>
                  </a:extLst>
                </a:gridCol>
                <a:gridCol w="1341471">
                  <a:extLst>
                    <a:ext uri="{9D8B030D-6E8A-4147-A177-3AD203B41FA5}">
                      <a16:colId xmlns:a16="http://schemas.microsoft.com/office/drawing/2014/main" val="1128437787"/>
                    </a:ext>
                  </a:extLst>
                </a:gridCol>
                <a:gridCol w="1341471">
                  <a:extLst>
                    <a:ext uri="{9D8B030D-6E8A-4147-A177-3AD203B41FA5}">
                      <a16:colId xmlns:a16="http://schemas.microsoft.com/office/drawing/2014/main" val="1386150363"/>
                    </a:ext>
                  </a:extLst>
                </a:gridCol>
                <a:gridCol w="1341471">
                  <a:extLst>
                    <a:ext uri="{9D8B030D-6E8A-4147-A177-3AD203B41FA5}">
                      <a16:colId xmlns:a16="http://schemas.microsoft.com/office/drawing/2014/main" val="69290287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RU242 Index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20MHz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40MHz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80MHz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160MHz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320MHz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76603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Ng=4: [-122, -120:4:-4, -2, 2, 4:4:120, 122]; Ng=16: [-122, -116:16:-4, -2, 2, 4:16:116, 122]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[-244:Ng:-4]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[-500:Ng:-260]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[-1012:Ng:-772]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[-2036:Ng:-1796]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31842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[4:Ng:244]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[-252:Ng:-12]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[-764:Ng:-524]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[-1788:Ng:-1548]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5159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[12:Ng:252]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[-500:Ng:-260]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[-1524:Ng:-1284]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40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[260:Ng:500]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[-252:Ng:-12]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[-1276:Ng:-1036]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21651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[12:Ng:252]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[-1012:Ng:-772]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4887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[260:Ng:500]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[-764:Ng:-524]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414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[524:Ng:764]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[-500:Ng:-260]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4860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[772:Ng:1012]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[-252:Ng:-12]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3648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[12:Ng:252]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45252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[260:Ng:500]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99622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[524:Ng:764]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1240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[772:Ng:1012]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9221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[1036:Ng:1276]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57340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[1284:Ng:1524]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3914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[1548:Ng:1788]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9911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[1796:Ng:2036]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896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70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13638-BE27-4292-B6F6-DD4CF9D1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87" y="512993"/>
            <a:ext cx="7772400" cy="1066800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4FE00-F396-4531-A326-2C5715E5E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63" y="1371600"/>
            <a:ext cx="7772400" cy="4114800"/>
          </a:xfrm>
        </p:spPr>
        <p:txBody>
          <a:bodyPr/>
          <a:lstStyle/>
          <a:p>
            <a:r>
              <a:rPr lang="en-US" sz="2000" dirty="0"/>
              <a:t>Do you support the to fix the following in the feedback tone indices table with RU242 granularity for 11be?</a:t>
            </a:r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7C9D6-43EF-426A-ACCA-CD4EF16BB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38FF9-20D7-480E-BA98-E2894895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7E95FD30-00C8-4906-8663-4099BBA594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November 2020</a:t>
            </a:r>
            <a:endParaRPr lang="en-GB" alt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21609B3-051C-4F84-ACCA-E80AF59B3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953532"/>
              </p:ext>
            </p:extLst>
          </p:nvPr>
        </p:nvGraphicFramePr>
        <p:xfrm>
          <a:off x="1501854" y="2755731"/>
          <a:ext cx="7462634" cy="3697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2920">
                  <a:extLst>
                    <a:ext uri="{9D8B030D-6E8A-4147-A177-3AD203B41FA5}">
                      <a16:colId xmlns:a16="http://schemas.microsoft.com/office/drawing/2014/main" val="820471216"/>
                    </a:ext>
                  </a:extLst>
                </a:gridCol>
                <a:gridCol w="1618897">
                  <a:extLst>
                    <a:ext uri="{9D8B030D-6E8A-4147-A177-3AD203B41FA5}">
                      <a16:colId xmlns:a16="http://schemas.microsoft.com/office/drawing/2014/main" val="3803551885"/>
                    </a:ext>
                  </a:extLst>
                </a:gridCol>
                <a:gridCol w="980988">
                  <a:extLst>
                    <a:ext uri="{9D8B030D-6E8A-4147-A177-3AD203B41FA5}">
                      <a16:colId xmlns:a16="http://schemas.microsoft.com/office/drawing/2014/main" val="896844361"/>
                    </a:ext>
                  </a:extLst>
                </a:gridCol>
                <a:gridCol w="1299943">
                  <a:extLst>
                    <a:ext uri="{9D8B030D-6E8A-4147-A177-3AD203B41FA5}">
                      <a16:colId xmlns:a16="http://schemas.microsoft.com/office/drawing/2014/main" val="1128437787"/>
                    </a:ext>
                  </a:extLst>
                </a:gridCol>
                <a:gridCol w="1299943">
                  <a:extLst>
                    <a:ext uri="{9D8B030D-6E8A-4147-A177-3AD203B41FA5}">
                      <a16:colId xmlns:a16="http://schemas.microsoft.com/office/drawing/2014/main" val="1386150363"/>
                    </a:ext>
                  </a:extLst>
                </a:gridCol>
                <a:gridCol w="1299943">
                  <a:extLst>
                    <a:ext uri="{9D8B030D-6E8A-4147-A177-3AD203B41FA5}">
                      <a16:colId xmlns:a16="http://schemas.microsoft.com/office/drawing/2014/main" val="69290287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RU242 Index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20MHz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40MHz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80MHz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160MHz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320MHz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76603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Ng=4: [-122, -120:4:-4, -2, 2, 4:4:120, 122]; Ng=16: [-122, -116:16:-4, -2, 2, 4:16:116, 122]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[-244:Ng:-4]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[-500:Ng:-260]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[-1012:Ng:-772]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[-2036:Ng:-1796]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31842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[4:Ng:244]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[-252:Ng:-12]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[-764:Ng:-524]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[-1788:Ng:-1548]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5159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[12:Ng:252]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[-500:Ng:-260]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[-1524:Ng:-1284]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40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[260:Ng:500]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[-252:Ng:-12]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[-1276:Ng:-1036]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21651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[12:Ng:252]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[-1012:Ng:-772]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48873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[260:Ng:500]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[-764:Ng:-524]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8414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[524:Ng:764]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[-500:Ng:-260]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48606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[772:Ng:1012]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[-252:Ng:-12]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36484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9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[12:Ng:252]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45252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10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[260:Ng:500]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99622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[524:Ng:764]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12401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[772:Ng:1012]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9221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[1036:Ng:1276]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057340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[1284:Ng:1524]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3914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15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[1548:Ng:1788]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9911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>
                          <a:effectLst/>
                        </a:rPr>
                        <a:t> 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u="none" strike="noStrike" dirty="0">
                          <a:effectLst/>
                        </a:rPr>
                        <a:t>[1796:Ng:2036]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896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5229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63780</TotalTime>
  <Words>1280</Words>
  <Application>Microsoft Office PowerPoint</Application>
  <PresentationFormat>On-screen Show (4:3)</PresentationFormat>
  <Paragraphs>378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Times New Roman</vt:lpstr>
      <vt:lpstr>802-11-Submission</vt:lpstr>
      <vt:lpstr>Update on EHT Partial BW Feedback Tone Indices Table</vt:lpstr>
      <vt:lpstr>Abstract</vt:lpstr>
      <vt:lpstr>Recap: Feedback Tone Set of 20MHz in 1161r1 SP#2</vt:lpstr>
      <vt:lpstr>Recap: Partial BW CSI Feedback with RU242 Granularity in 1161r1 SP#4</vt:lpstr>
      <vt:lpstr>Proposed Fix</vt:lpstr>
      <vt:lpstr>SP 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Alice Chen</cp:lastModifiedBy>
  <cp:revision>1335</cp:revision>
  <cp:lastPrinted>1998-02-10T13:28:06Z</cp:lastPrinted>
  <dcterms:created xsi:type="dcterms:W3CDTF">2004-12-02T14:01:45Z</dcterms:created>
  <dcterms:modified xsi:type="dcterms:W3CDTF">2020-11-14T07:34:47Z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-1171852548</vt:i4>
  </property>
  <property fmtid="{D5CDD505-2E9C-101B-9397-08002B2CF9AE}" pid="5" name="_EmailSubject">
    <vt:lpwstr>Punctured NDP and partial BW CSI feedback design</vt:lpwstr>
  </property>
  <property fmtid="{D5CDD505-2E9C-101B-9397-08002B2CF9AE}" pid="6" name="_AuthorEmail">
    <vt:lpwstr>alicel@qti.qualcomm.com</vt:lpwstr>
  </property>
  <property fmtid="{D5CDD505-2E9C-101B-9397-08002B2CF9AE}" pid="7" name="_AuthorEmailDisplayName">
    <vt:lpwstr>Alice Chen</vt:lpwstr>
  </property>
  <property fmtid="{D5CDD505-2E9C-101B-9397-08002B2CF9AE}" pid="8" name="_PreviousAdHocReviewCycleID">
    <vt:i4>843020397</vt:i4>
  </property>
</Properties>
</file>