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554" r:id="rId3"/>
    <p:sldId id="691" r:id="rId4"/>
    <p:sldId id="692" r:id="rId5"/>
    <p:sldId id="693" r:id="rId6"/>
    <p:sldId id="694" r:id="rId7"/>
    <p:sldId id="697" r:id="rId8"/>
    <p:sldId id="698" r:id="rId9"/>
    <p:sldId id="681" r:id="rId10"/>
    <p:sldId id="690" r:id="rId11"/>
  </p:sldIdLst>
  <p:sldSz cx="9144000" cy="6858000" type="screen4x3"/>
  <p:notesSz cx="9312275" cy="702627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 userDrawn="1">
          <p15:clr>
            <a:srgbClr val="A4A3A4"/>
          </p15:clr>
        </p15:guide>
        <p15:guide id="2" pos="3132" userDrawn="1">
          <p15:clr>
            <a:srgbClr val="A4A3A4"/>
          </p15:clr>
        </p15:guide>
        <p15:guide id="3" orient="horz" pos="2213" userDrawn="1">
          <p15:clr>
            <a:srgbClr val="A4A3A4"/>
          </p15:clr>
        </p15:guide>
        <p15:guide id="4" pos="29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5050"/>
    <a:srgbClr val="9933FF"/>
    <a:srgbClr val="006C31"/>
    <a:srgbClr val="00863D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5034" autoAdjust="0"/>
  </p:normalViewPr>
  <p:slideViewPr>
    <p:cSldViewPr>
      <p:cViewPr>
        <p:scale>
          <a:sx n="60" d="100"/>
          <a:sy n="60" d="100"/>
        </p:scale>
        <p:origin x="1352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5"/>
        <p:guide pos="3132"/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81616" y="79405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4054" y="79405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3655" y="6800150"/>
            <a:ext cx="1651656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2307" y="6800150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1080" y="293309"/>
            <a:ext cx="74501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1079" y="6800150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1080" y="6791957"/>
            <a:ext cx="76553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41108" y="20416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534" y="20416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502025" cy="2627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447" y="3337809"/>
            <a:ext cx="6831381" cy="316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0" tIns="46052" rIns="93690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4237" y="6803427"/>
            <a:ext cx="2113479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337" lvl="4" algn="r" defTabSz="93373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8873" y="6803427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725" y="6803427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725" y="6801789"/>
            <a:ext cx="73668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586" y="224487"/>
            <a:ext cx="756910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01500" y="6803427"/>
            <a:ext cx="415320" cy="1847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173" indent="-285836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343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680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017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5354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2692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029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366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 2020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Yan Xin, et. al, Huawei Technologies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9112" y="6475413"/>
            <a:ext cx="23018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802.11-20/1842r0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332450"/>
            <a:ext cx="1370054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2020</a:t>
            </a: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990600"/>
          </a:xfrm>
        </p:spPr>
        <p:txBody>
          <a:bodyPr/>
          <a:lstStyle/>
          <a:p>
            <a:r>
              <a:rPr lang="en-US" dirty="0" smtClean="0"/>
              <a:t>Duplication in time domain for LPI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2020-11-10</a:t>
            </a:r>
            <a:endParaRPr lang="en-US" altLang="ko-KR" sz="2000" b="0" dirty="0" smtClean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493631"/>
              </p:ext>
            </p:extLst>
          </p:nvPr>
        </p:nvGraphicFramePr>
        <p:xfrm>
          <a:off x="762000" y="3335549"/>
          <a:ext cx="7620000" cy="178813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150937"/>
                <a:gridCol w="2057400"/>
              </a:tblGrid>
              <a:tr h="3660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Technologies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31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osama.aboulmagd@huawei.com</a:t>
                      </a:r>
                      <a:endParaRPr lang="en-CA" sz="11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00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Aboul-Magd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 sz="11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100" dirty="0" smtClean="0"/>
                        <a:t>shimi.shilo@huawei.com</a:t>
                      </a:r>
                      <a:endParaRPr lang="en-US" sz="11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7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Shimi Shilo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 sz="11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8013" cy="4343400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Do you agree to add the DUP mode in time domain as described in slide 4 of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11-20/1842r0 with MCS0+DCM and </a:t>
            </a:r>
            <a:r>
              <a:rPr lang="en-CA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Nss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=1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11be SFD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indent="-3175">
              <a:buFont typeface="Arial" panose="020B0604020202020204" pitchFamily="34" charset="0"/>
              <a:buChar char="•"/>
            </a:pP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   This is for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an R1 feature.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2071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Introduction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8039100" cy="4346294"/>
          </a:xfrm>
        </p:spPr>
        <p:txBody>
          <a:bodyPr/>
          <a:lstStyle/>
          <a:p>
            <a:pPr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FCC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[1] ruling allows low-power indoor (LPI) unlicensed devices to use </a:t>
            </a:r>
            <a:r>
              <a:rPr lang="en-US" altLang="zh-CN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entire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6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GHz band by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lowering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PSD of the transmit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power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limiting indoor applications.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Link budget, spectrum usage efficiency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implementation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should be considered for LPI.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compensate the loss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link budget for range extension in LPI operations, DUP mode is proposed [2], in which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n-US" altLang="zh-CN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coded/modulated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by MCS0+DCM is duplicated in frequency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domain. This DUP mode is proposed to support BWs of 80, 160 and 320 MHz without preamble puncturing.</a:t>
            </a:r>
            <a:endParaRPr lang="en-US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his contribution proposes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to duplicate an OFDM symbol in time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domain (DUP mode in time domain)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for LPI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operations to meet requirements on link budget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improvement and simple implementation for support of BWs of 20, 40, 80, 160 and 320 MHz and preamble puncturing as defined in 11be SFD [3].</a:t>
            </a: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70371" y="756863"/>
            <a:ext cx="7772400" cy="6858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Revisit - DUP mode in frequency </a:t>
            </a:r>
            <a:r>
              <a:rPr lang="en-US" altLang="ko-KR" dirty="0" smtClean="0">
                <a:ea typeface="Gulim" panose="020B0600000101010101" pitchFamily="34" charset="-127"/>
              </a:rPr>
              <a:t>domain (DUP-F)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42900" y="1600200"/>
            <a:ext cx="8534400" cy="1909481"/>
          </a:xfrm>
        </p:spPr>
        <p:txBody>
          <a:bodyPr/>
          <a:lstStyle/>
          <a:p>
            <a:pPr>
              <a:lnSpc>
                <a:spcPct val="100000"/>
              </a:lnSpc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To extend the transmission range, a DUP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mode [2],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[4]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proposed for data payload transmission in LPI, in which DCM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modulated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signals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are duplicated with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consideration of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PAPR reduction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[3], [5]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in frequency domain by employing an increased bandwidth.</a:t>
            </a: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476" y="2743200"/>
            <a:ext cx="3933957" cy="2395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5213" y="2743200"/>
            <a:ext cx="3841257" cy="2395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1991" y="5038575"/>
            <a:ext cx="39084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Note </a:t>
            </a:r>
          </a:p>
          <a:p>
            <a:pPr marL="171450" indent="-171450">
              <a:buFontTx/>
              <a:buChar char="-"/>
            </a:pP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pre-DCM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modulated freq.-domain signal </a:t>
            </a: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in OFDM symbol i in DUP in freq. domain;</a:t>
            </a:r>
          </a:p>
          <a:p>
            <a:pPr marL="171450" indent="-171450">
              <a:buFontTx/>
              <a:buChar char="-"/>
            </a:pP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si_DCM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signal obtained by applying DCM on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56601" y="4988393"/>
            <a:ext cx="427847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Note </a:t>
            </a:r>
          </a:p>
          <a:p>
            <a:pPr marL="171450" indent="-171450">
              <a:buFontTx/>
              <a:buChar char="-"/>
            </a:pP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pre-DCM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modulated freq.-domain signal </a:t>
            </a: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in OFDM symbol i;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= [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siL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siU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]; </a:t>
            </a:r>
          </a:p>
          <a:p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siL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siU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are lower and upper half of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respectively;</a:t>
            </a:r>
          </a:p>
          <a:p>
            <a:pPr marL="171450" indent="-171450">
              <a:buFontTx/>
              <a:buChar char="-"/>
            </a:pP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siL_DCM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signal obtained by applying DCM on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siL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171450" indent="-171450">
              <a:buFontTx/>
              <a:buChar char="-"/>
            </a:pP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siU_DCM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: signal obtained by applying DCM on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siU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00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90920" y="749230"/>
            <a:ext cx="7772400" cy="6858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Proposal - DUP mode in time </a:t>
            </a:r>
            <a:r>
              <a:rPr lang="en-US" altLang="ko-KR" dirty="0" smtClean="0">
                <a:ea typeface="Gulim" panose="020B0600000101010101" pitchFamily="34" charset="-127"/>
              </a:rPr>
              <a:t>domain (DUP-T)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424655" y="1561371"/>
            <a:ext cx="8534400" cy="539631"/>
          </a:xfrm>
        </p:spPr>
        <p:txBody>
          <a:bodyPr/>
          <a:lstStyle/>
          <a:p>
            <a:pPr>
              <a:lnSpc>
                <a:spcPct val="100000"/>
              </a:lnSpc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 DUP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mode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in time domain: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duplication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of an OFDM symbol</a:t>
            </a: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6" name="TextBox 5"/>
          <p:cNvSpPr txBox="1"/>
          <p:nvPr/>
        </p:nvSpPr>
        <p:spPr>
          <a:xfrm>
            <a:off x="696913" y="4468485"/>
            <a:ext cx="7766407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Note </a:t>
            </a:r>
          </a:p>
          <a:p>
            <a:pPr marL="171450" indent="-171450">
              <a:buFontTx/>
              <a:buChar char="-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pre-DCM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modulated freq.-domain signal in an OFDM symbol; given a BW, s = [s1 s2]  where signals s1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s2 are as specified in general for DUP mode in freq. domain (except for the case of BW=80 MHz)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s_DCM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: signal obtained by applying DCM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s as in 11ax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Linear phase rotations applied to the time-domain samples, which result in cyclic shifts of subcarriers, may provide further diversity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 frequency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domain</a:t>
            </a: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520" y="2054364"/>
            <a:ext cx="4267200" cy="240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5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96912" y="802487"/>
            <a:ext cx="7772400" cy="6858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Data rates of</a:t>
            </a:r>
            <a:r>
              <a:rPr lang="en-US" altLang="ko-KR" dirty="0">
                <a:ea typeface="Gulim" panose="020B0600000101010101" pitchFamily="34" charset="-127"/>
              </a:rPr>
              <a:t> frequency- and </a:t>
            </a:r>
            <a:r>
              <a:rPr lang="en-US" altLang="ko-KR" dirty="0" smtClean="0">
                <a:ea typeface="Gulim" panose="020B0600000101010101" pitchFamily="34" charset="-127"/>
              </a:rPr>
              <a:t>time-domain DUP modes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579706"/>
              </p:ext>
            </p:extLst>
          </p:nvPr>
        </p:nvGraphicFramePr>
        <p:xfrm>
          <a:off x="838200" y="2057400"/>
          <a:ext cx="74676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112"/>
                <a:gridCol w="1393907"/>
                <a:gridCol w="1537447"/>
                <a:gridCol w="1665567"/>
                <a:gridCol w="1665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 (MHz)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rates of DUP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time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domain (Mbps)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rates of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DUP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freq.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domain (Mbps)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MCS0+DCM in 11ax (Mbps) 0.8uS GI, NSS=1</a:t>
                      </a: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N_SD in 11ax (NSS=1)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2.15</a:t>
                      </a:r>
                      <a:endParaRPr lang="en-US" sz="18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(4.3)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8.6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234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9.0</a:t>
                      </a:r>
                      <a:endParaRPr lang="en-US" sz="1800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8.6</a:t>
                      </a:r>
                      <a:endParaRPr lang="en-US" sz="1800" dirty="0">
                        <a:solidFill>
                          <a:srgbClr val="0000FF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18.0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490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18.0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18.0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36.0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980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  <a:endParaRPr lang="en-US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36.0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36.0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21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68814"/>
            <a:ext cx="7772400" cy="685800"/>
          </a:xfrm>
        </p:spPr>
        <p:txBody>
          <a:bodyPr/>
          <a:lstStyle/>
          <a:p>
            <a:r>
              <a:rPr lang="en-US" altLang="ko-KR" sz="2800" dirty="0" smtClean="0">
                <a:ea typeface="Gulim" panose="020B0600000101010101" pitchFamily="34" charset="-127"/>
              </a:rPr>
              <a:t>Comparison</a:t>
            </a:r>
            <a:r>
              <a:rPr lang="en-US" altLang="ko-KR" dirty="0" smtClean="0">
                <a:ea typeface="Gulim" panose="020B0600000101010101" pitchFamily="34" charset="-127"/>
              </a:rPr>
              <a:t> of</a:t>
            </a:r>
            <a:r>
              <a:rPr lang="en-US" altLang="ko-KR" dirty="0">
                <a:ea typeface="Gulim" panose="020B0600000101010101" pitchFamily="34" charset="-127"/>
              </a:rPr>
              <a:t> frequency- and </a:t>
            </a:r>
            <a:r>
              <a:rPr lang="en-US" altLang="ko-KR" dirty="0" smtClean="0">
                <a:ea typeface="Gulim" panose="020B0600000101010101" pitchFamily="34" charset="-127"/>
              </a:rPr>
              <a:t>time-domain </a:t>
            </a:r>
            <a:r>
              <a:rPr lang="en-US" altLang="ko-KR" sz="2800" dirty="0" smtClean="0">
                <a:ea typeface="Gulim" panose="020B0600000101010101" pitchFamily="34" charset="-127"/>
              </a:rPr>
              <a:t>DUP modes</a:t>
            </a:r>
            <a:endParaRPr lang="ko-KR" altLang="en-US" sz="2800" dirty="0" smtClean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940187"/>
              </p:ext>
            </p:extLst>
          </p:nvPr>
        </p:nvGraphicFramePr>
        <p:xfrm>
          <a:off x="457200" y="1511116"/>
          <a:ext cx="8229600" cy="479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971800"/>
                <a:gridCol w="3124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DUP in time domain</a:t>
                      </a:r>
                      <a:endParaRPr lang="en-US" dirty="0">
                        <a:solidFill>
                          <a:srgbClr val="0000FF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DUP in freq. domain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Supported BWs (MHz)</a:t>
                      </a:r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20, 40, 80, 160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 320</a:t>
                      </a:r>
                      <a:endParaRPr lang="en-US" sz="1400" dirty="0">
                        <a:solidFill>
                          <a:srgbClr val="0000FF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80, 160 and 320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 of preamble puncturing</a:t>
                      </a:r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 preamble puncturing with DCM *</a:t>
                      </a:r>
                      <a:endParaRPr lang="en-US" sz="1400" dirty="0">
                        <a:solidFill>
                          <a:srgbClr val="0000FF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 not support preamble puncturing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Duplication gains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tones and pilot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tones i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 frequency/time domain</a:t>
                      </a:r>
                      <a:endParaRPr lang="en-US" sz="1400" dirty="0">
                        <a:solidFill>
                          <a:srgbClr val="0000FF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tones in freq. domain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Waveforms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time-domain DCM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signals as in 11ax. </a:t>
                      </a:r>
                      <a:endParaRPr lang="en-US" sz="1400" dirty="0">
                        <a:solidFill>
                          <a:srgbClr val="0000FF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Duplicated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DCM signals in freq. domain with further phase optimization for PAPR reduction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IFFT/FFT operation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Once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each pair of OFDM symbols</a:t>
                      </a:r>
                      <a:endParaRPr lang="en-US" sz="1400" dirty="0">
                        <a:solidFill>
                          <a:srgbClr val="0000FF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each OFDM symbol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rates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Char char="-"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9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Mbps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for DUP BW 80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MHz</a:t>
                      </a:r>
                    </a:p>
                    <a:p>
                      <a:pPr marL="0" indent="0" algn="l"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MCS0+DCM for all BWs </a:t>
                      </a:r>
                      <a:endParaRPr lang="en-US" sz="1400" dirty="0" smtClean="0">
                        <a:solidFill>
                          <a:srgbClr val="0000FF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>
                        <a:buFontTx/>
                        <a:buChar char="-"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Same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DUP-F for BW 160/320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400" dirty="0">
                        <a:solidFill>
                          <a:srgbClr val="0000FF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Char char="-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8.6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Mbps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for DUP BW 80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MHz</a:t>
                      </a:r>
                    </a:p>
                    <a:p>
                      <a:pPr marL="0" indent="0" algn="l"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No applicable for transmission in BW 20 MHz without a new MCS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Implementation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Char char="-"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Simple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DCM 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modulation 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freq. domain, the same 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 in 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11ax</a:t>
                      </a:r>
                      <a:endParaRPr lang="en-US" sz="1400" baseline="0" dirty="0" smtClean="0">
                        <a:solidFill>
                          <a:srgbClr val="0000FF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 Unified 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format in freq. domain </a:t>
                      </a:r>
                      <a:r>
                        <a:rPr lang="en-US" sz="1400" baseline="0" dirty="0" smtClean="0">
                          <a:solidFill>
                            <a:srgbClr val="0000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 BWs 20, 40 , 80, 160 and 320 MHz</a:t>
                      </a:r>
                      <a:endParaRPr lang="en-US" sz="1400" dirty="0">
                        <a:solidFill>
                          <a:srgbClr val="0000FF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Char char="-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Require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further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apply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phase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shifting to DCM modulated signals for PAPR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reduction in freq. domain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Different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formats in freq. domain for BW 80/160 MHz and 320 MHz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6252525"/>
            <a:ext cx="6789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Simple duplication. No linear phase rotation applied to time-domain samples of the even OFDM symbol.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4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544810"/>
            <a:ext cx="7772400" cy="914400"/>
          </a:xfrm>
        </p:spPr>
        <p:txBody>
          <a:bodyPr/>
          <a:lstStyle/>
          <a:p>
            <a:r>
              <a:rPr lang="en-US" sz="2800" dirty="0" smtClean="0"/>
              <a:t>Frequency/time-domain diversity of DUP-T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Yan Xin, </a:t>
            </a:r>
            <a:r>
              <a:rPr lang="en-US" altLang="ko-KR" i="1" smtClean="0"/>
              <a:t>et. al</a:t>
            </a:r>
            <a:r>
              <a:rPr lang="en-US" altLang="ko-KR" smtClean="0"/>
              <a:t>, Huawei Technologies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09600" y="1294912"/>
            <a:ext cx="8241136" cy="1735526"/>
          </a:xfrm>
        </p:spPr>
        <p:txBody>
          <a:bodyPr/>
          <a:lstStyle/>
          <a:p>
            <a:pPr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Assume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that data tones in frequency domain s=[s1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s2] in DUP-T</a:t>
            </a:r>
          </a:p>
          <a:p>
            <a:pPr>
              <a:spcBef>
                <a:spcPts val="1200"/>
              </a:spcBef>
              <a:buSzPct val="100000"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Assume that no linear phase rotations are applied to the time-domain samples in even OFDM symbol</a:t>
            </a:r>
          </a:p>
          <a:p>
            <a:pPr marL="0" indent="0">
              <a:spcBef>
                <a:spcPts val="1200"/>
              </a:spcBef>
              <a:buSzPct val="100000"/>
              <a:buNone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The following example shows data tone allocation in DUP-T for BW 160 MHz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120000"/>
              <a:buNone/>
              <a:defRPr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120000"/>
              <a:buNone/>
              <a:defRPr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</a:t>
            </a:r>
            <a:endParaRPr lang="en-US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0" y="3274698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DUP-T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79623" y="3274698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DUP-F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655" y="3706485"/>
            <a:ext cx="3800700" cy="2395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606" y="3706485"/>
            <a:ext cx="3806494" cy="23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6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544810"/>
            <a:ext cx="7772400" cy="9144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Yan Xin, </a:t>
            </a:r>
            <a:r>
              <a:rPr lang="en-US" altLang="ko-KR" i="1" smtClean="0"/>
              <a:t>et. al</a:t>
            </a:r>
            <a:r>
              <a:rPr lang="en-US" altLang="ko-KR" smtClean="0"/>
              <a:t>, Huawei Technologies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96913" y="1676400"/>
            <a:ext cx="8066087" cy="3657600"/>
          </a:xfrm>
        </p:spPr>
        <p:txBody>
          <a:bodyPr/>
          <a:lstStyle/>
          <a:p>
            <a:pPr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We propose DUP mode in time domain that supports all defined BWs 20, 40 , 80, 160 and 320 MHz and preamble puncturing in SFD</a:t>
            </a:r>
            <a:endParaRPr lang="en-US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  <a:buSzPct val="100000"/>
              <a:defRPr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DUP-T benefits implementation with one single unified format for all BWs, few IFFT/FFT operations, 11ax-compliance DCM signals (no further segmentation and phase optimization needed for PAPR reduction) </a:t>
            </a:r>
          </a:p>
          <a:p>
            <a:pPr>
              <a:spcBef>
                <a:spcPts val="1200"/>
              </a:spcBef>
              <a:buSzPct val="100000"/>
              <a:defRPr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DUP-T provides a higher data rate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compared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to DUP-F for BW 80 MHz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120000"/>
              <a:buNone/>
              <a:defRPr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120000"/>
              <a:buNone/>
              <a:defRPr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</a:t>
            </a:r>
            <a:endParaRPr lang="en-US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73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524000"/>
            <a:ext cx="7847013" cy="4572000"/>
          </a:xfrm>
        </p:spPr>
        <p:txBody>
          <a:bodyPr/>
          <a:lstStyle/>
          <a:p>
            <a:pPr marL="339725" indent="-339725">
              <a:buNone/>
            </a:pPr>
            <a:r>
              <a:rPr lang="en-US" altLang="zh-CN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[1] FCC 20-51,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REPORT AND ORDER AND FURTHER NOTICE OF PROPOSED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RULEMAKING, April 24, 2020.</a:t>
            </a:r>
            <a:endParaRPr lang="en-US" altLang="zh-CN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[2]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Ron Porat, IEEE 802.11-20/965r4, 6 GHz LPI Range Extension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[3]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IEEE 802.11-19/1262r18, Specification framework for </a:t>
            </a: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TGbe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altLang="zh-CN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9725" indent="-339725">
              <a:buNone/>
              <a:defRPr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[4]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Jianhan Liu, </a:t>
            </a:r>
            <a:r>
              <a:rPr lang="en-US" sz="2000" b="0" i="1" dirty="0">
                <a:latin typeface="Calibri" panose="020F0502020204030204" pitchFamily="34" charset="0"/>
                <a:cs typeface="Calibri" panose="020F0502020204030204" pitchFamily="34" charset="0"/>
              </a:rPr>
              <a:t>et al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,  IEEE 802.11-20/986r1, </a:t>
            </a:r>
            <a:r>
              <a:rPr lang="en-US" altLang="zh-TW" sz="2000" b="0" dirty="0">
                <a:latin typeface="Calibri" panose="020F0502020204030204" pitchFamily="34" charset="0"/>
                <a:cs typeface="Calibri" panose="020F0502020204030204" pitchFamily="34" charset="0"/>
              </a:rPr>
              <a:t>DCM for range extension in 6GHz </a:t>
            </a:r>
            <a:r>
              <a:rPr lang="en-US" altLang="zh-CN" sz="2000" b="0" dirty="0">
                <a:latin typeface="Calibri" panose="020F0502020204030204" pitchFamily="34" charset="0"/>
                <a:cs typeface="Calibri" panose="020F0502020204030204" pitchFamily="34" charset="0"/>
              </a:rPr>
              <a:t>LPI</a:t>
            </a:r>
            <a:r>
              <a:rPr lang="en-US" altLang="zh-CN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39725" indent="-339725">
              <a:buNone/>
              <a:defRPr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[5]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Ron Porat, </a:t>
            </a:r>
            <a:r>
              <a:rPr lang="en-US" sz="2000" b="0" i="1" dirty="0">
                <a:latin typeface="Calibri" panose="020F0502020204030204" pitchFamily="34" charset="0"/>
                <a:cs typeface="Calibri" panose="020F0502020204030204" pitchFamily="34" charset="0"/>
              </a:rPr>
              <a:t>et al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IEEE 802.11-20/1191r1, DUP mode PAPR reduction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39725" indent="-339725">
              <a:buNone/>
              <a:defRPr/>
            </a:pP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al,</a:t>
            </a:r>
            <a:r>
              <a:rPr lang="en-US" altLang="ko-KR" dirty="0" smtClean="0"/>
              <a:t> Huawei Technologies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24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209543</TotalTime>
  <Words>1116</Words>
  <Application>Microsoft Office PowerPoint</Application>
  <PresentationFormat>On-screen Show (4:3)</PresentationFormat>
  <Paragraphs>150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 Unicode MS</vt:lpstr>
      <vt:lpstr>굴림</vt:lpstr>
      <vt:lpstr>굴림</vt:lpstr>
      <vt:lpstr>Malgun Gothic</vt:lpstr>
      <vt:lpstr>MS Gothic</vt:lpstr>
      <vt:lpstr>Arial</vt:lpstr>
      <vt:lpstr>Calibri</vt:lpstr>
      <vt:lpstr>Times New Roman</vt:lpstr>
      <vt:lpstr>802-11-Submission</vt:lpstr>
      <vt:lpstr>Duplication in time domain for LPI</vt:lpstr>
      <vt:lpstr>Introduction</vt:lpstr>
      <vt:lpstr>Revisit - DUP mode in frequency domain (DUP-F)</vt:lpstr>
      <vt:lpstr>Proposal - DUP mode in time domain (DUP-T)</vt:lpstr>
      <vt:lpstr>Data rates of frequency- and time-domain DUP modes</vt:lpstr>
      <vt:lpstr>Comparison of frequency- and time-domain DUP modes</vt:lpstr>
      <vt:lpstr>Frequency/time-domain diversity of DUP-T</vt:lpstr>
      <vt:lpstr>Summary</vt:lpstr>
      <vt:lpstr>Reference</vt:lpstr>
      <vt:lpstr>SP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Yan Xin</cp:lastModifiedBy>
  <cp:revision>3624</cp:revision>
  <cp:lastPrinted>2019-10-30T14:42:18Z</cp:lastPrinted>
  <dcterms:created xsi:type="dcterms:W3CDTF">2007-05-21T21:00:37Z</dcterms:created>
  <dcterms:modified xsi:type="dcterms:W3CDTF">2020-11-11T13:41:46Z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1578421453</vt:lpwstr>
  </property>
</Properties>
</file>