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>
        <p:scale>
          <a:sx n="70" d="100"/>
          <a:sy n="70" d="100"/>
        </p:scale>
        <p:origin x="-478" y="-31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text styles</a:t>
            </a:r>
          </a:p>
          <a:p>
            <a:pPr lvl="1"/>
            <a:r>
              <a:rPr lang="en-GB" altLang="en-US" dirty="0" smtClean="0"/>
              <a:t>Second level</a:t>
            </a:r>
          </a:p>
          <a:p>
            <a:pPr lvl="2"/>
            <a:r>
              <a:rPr lang="en-GB" altLang="en-US" dirty="0" smtClean="0"/>
              <a:t>Third level</a:t>
            </a:r>
          </a:p>
          <a:p>
            <a:pPr lvl="3"/>
            <a:r>
              <a:rPr lang="en-GB" altLang="en-US" dirty="0" smtClean="0"/>
              <a:t>Fourth level</a:t>
            </a:r>
          </a:p>
          <a:p>
            <a:pPr lvl="4"/>
            <a:r>
              <a:rPr lang="en-GB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802.11-20/1830r0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certified-vantage-adds-support-for-latest-wi-fi-advanceme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2020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2020-11-10</a:t>
            </a:r>
            <a:endParaRPr lang="en-GB" altLang="en-US" sz="2000" b="0" dirty="0" smtClean="0"/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1400"/>
              </p:ext>
            </p:extLst>
          </p:nvPr>
        </p:nvGraphicFramePr>
        <p:xfrm>
          <a:off x="534988" y="242111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2111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altLang="en-US" sz="2600" b="0" dirty="0" smtClean="0"/>
              <a:t>Wi-Fi Alliance work is continuing with regular task group teleconferences and remotely managed interoperability testing</a:t>
            </a:r>
            <a:r>
              <a:rPr lang="en-US" altLang="en-US" sz="2600" b="0" dirty="0" smtClean="0"/>
              <a:t>. Virtual member events are being held from time to time</a:t>
            </a:r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</a:t>
            </a:r>
            <a:r>
              <a:rPr lang="en-US" altLang="en-US" sz="2600" b="0" dirty="0" smtClean="0"/>
              <a:t>note</a:t>
            </a:r>
          </a:p>
          <a:p>
            <a:pPr lvl="1">
              <a:defRPr/>
            </a:pPr>
            <a:r>
              <a:rPr lang="en-US" altLang="en-US" sz="2200" b="0" dirty="0" smtClean="0"/>
              <a:t>29</a:t>
            </a:r>
            <a:r>
              <a:rPr lang="en-US" altLang="en-US" sz="2200" b="0" baseline="30000" dirty="0" smtClean="0"/>
              <a:t>th</a:t>
            </a:r>
            <a:r>
              <a:rPr lang="en-US" altLang="en-US" sz="2200" b="0" dirty="0" smtClean="0"/>
              <a:t> Sept 2020 : Wi-Fi CERTIFIED Vantage™ adds Wi-Fi 6 and WPA3</a:t>
            </a:r>
            <a:endParaRPr lang="en-US" altLang="en-US" sz="2200" b="0" dirty="0" smtClean="0">
              <a:hlinkClick r:id="rId3"/>
            </a:endParaRPr>
          </a:p>
          <a:p>
            <a:pPr lvl="1">
              <a:defRPr/>
            </a:pPr>
            <a:r>
              <a:rPr lang="en-US" altLang="en-US" sz="2200" b="0" dirty="0" smtClean="0">
                <a:hlinkClick r:id="rId3"/>
              </a:rPr>
              <a:t>https</a:t>
            </a:r>
            <a:r>
              <a:rPr lang="en-US" altLang="en-US" sz="2200" b="0" dirty="0">
                <a:hlinkClick r:id="rId3"/>
              </a:rPr>
              <a:t>://</a:t>
            </a:r>
            <a:r>
              <a:rPr lang="en-US" altLang="en-US" sz="2200" b="0" dirty="0" smtClean="0">
                <a:hlinkClick r:id="rId3"/>
              </a:rPr>
              <a:t>www.wi-fi.org/news-events/newsroom/wi-fi-certified-vantage-adds-support-for-latest-wi-fi-advancements</a:t>
            </a:r>
            <a:r>
              <a:rPr lang="en-US" altLang="en-US" sz="2200" b="0" dirty="0" smtClean="0"/>
              <a:t> </a:t>
            </a:r>
            <a:endParaRPr lang="en-US" altLang="en-US" sz="2200" b="0" dirty="0" smtClean="0"/>
          </a:p>
          <a:p>
            <a:pPr lvl="1"/>
            <a:endParaRPr lang="en-US" altLang="en-US" sz="1900" dirty="0" smtClean="0"/>
          </a:p>
          <a:p>
            <a:pPr marL="457200" lvl="1" indent="0">
              <a:buNone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Wi-Fi 6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 smtClean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 smtClean="0"/>
              <a:t>Aware</a:t>
            </a:r>
          </a:p>
          <a:p>
            <a:pPr lvl="1">
              <a:defRPr/>
            </a:pPr>
            <a:r>
              <a:rPr lang="en-US" altLang="en-US" sz="1600" dirty="0" smtClean="0"/>
              <a:t>Miracast</a:t>
            </a:r>
          </a:p>
          <a:p>
            <a:pPr lvl="1">
              <a:defRPr/>
            </a:pPr>
            <a:r>
              <a:rPr lang="en-US" altLang="en-US" sz="1600" dirty="0" smtClean="0"/>
              <a:t>Easy Connect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EasyMesh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Customer experience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lvl="1">
              <a:defRPr/>
            </a:pPr>
            <a:r>
              <a:rPr lang="en-US" altLang="en-US" sz="1600" dirty="0" smtClean="0"/>
              <a:t>Location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these sound like interesting topics </a:t>
            </a:r>
            <a:r>
              <a:rPr lang="en-US" altLang="en-US" sz="2000" b="0" dirty="0"/>
              <a:t>please plan to </a:t>
            </a:r>
            <a:r>
              <a:rPr lang="en-US" altLang="en-US" sz="2000" b="0" dirty="0" smtClean="0"/>
              <a:t>sign up and </a:t>
            </a:r>
            <a:r>
              <a:rPr lang="en-US" altLang="en-US" sz="2000" b="0" dirty="0" smtClean="0"/>
              <a:t>participate.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</a:t>
            </a:r>
            <a:r>
              <a:rPr lang="en-GB" altLang="en-US" sz="2000" b="0" dirty="0" smtClean="0"/>
              <a:t>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217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2020-11-10T00:38:32Z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