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896" r:id="rId5"/>
    <p:sldId id="1317" r:id="rId6"/>
    <p:sldId id="1571" r:id="rId7"/>
    <p:sldId id="1565" r:id="rId8"/>
    <p:sldId id="1590" r:id="rId9"/>
    <p:sldId id="1587" r:id="rId10"/>
    <p:sldId id="1588" r:id="rId11"/>
    <p:sldId id="1594" r:id="rId12"/>
    <p:sldId id="1604" r:id="rId13"/>
    <p:sldId id="1598" r:id="rId14"/>
    <p:sldId id="1592" r:id="rId15"/>
    <p:sldId id="1593" r:id="rId16"/>
    <p:sldId id="1605" r:id="rId17"/>
    <p:sldId id="1610" r:id="rId18"/>
    <p:sldId id="1607" r:id="rId19"/>
    <p:sldId id="1609" r:id="rId20"/>
    <p:sldId id="1608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eer Vermani" initials="SV" lastIdx="3" clrIdx="0">
    <p:extLst>
      <p:ext uri="{19B8F6BF-5375-455C-9EA6-DF929625EA0E}">
        <p15:presenceInfo xmlns:p15="http://schemas.microsoft.com/office/powerpoint/2012/main" userId="S::svverman@qti.qualcomm.com::9be839be-9431-4430-9a85-afa36f2ea8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6BFAD-78DE-4133-8232-0898FAC1CD71}" v="1" dt="2020-11-10T00:25:04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2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211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42BB8044-6A50-4986-AC3C-4336BD20E385}"/>
    <pc:docChg chg="modSld modMainMaster">
      <pc:chgData name="Sameer Vermani" userId="9be839be-9431-4430-9a85-afa36f2ea81d" providerId="ADAL" clId="{42BB8044-6A50-4986-AC3C-4336BD20E385}" dt="2020-11-10T00:25:47.726" v="19" actId="20577"/>
      <pc:docMkLst>
        <pc:docMk/>
      </pc:docMkLst>
      <pc:sldChg chg="modSp">
        <pc:chgData name="Sameer Vermani" userId="9be839be-9431-4430-9a85-afa36f2ea81d" providerId="ADAL" clId="{42BB8044-6A50-4986-AC3C-4336BD20E385}" dt="2020-11-10T00:24:43.529" v="18" actId="20577"/>
        <pc:sldMkLst>
          <pc:docMk/>
          <pc:sldMk cId="0" sldId="896"/>
        </pc:sldMkLst>
        <pc:spChg chg="mod">
          <ac:chgData name="Sameer Vermani" userId="9be839be-9431-4430-9a85-afa36f2ea81d" providerId="ADAL" clId="{42BB8044-6A50-4986-AC3C-4336BD20E385}" dt="2020-11-10T00:24:43.529" v="18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modSp">
        <pc:chgData name="Sameer Vermani" userId="9be839be-9431-4430-9a85-afa36f2ea81d" providerId="ADAL" clId="{42BB8044-6A50-4986-AC3C-4336BD20E385}" dt="2020-11-10T00:21:45.118" v="2" actId="20577"/>
        <pc:sldMkLst>
          <pc:docMk/>
          <pc:sldMk cId="3315803504" sldId="1317"/>
        </pc:sldMkLst>
        <pc:spChg chg="mod">
          <ac:chgData name="Sameer Vermani" userId="9be839be-9431-4430-9a85-afa36f2ea81d" providerId="ADAL" clId="{42BB8044-6A50-4986-AC3C-4336BD20E385}" dt="2020-11-10T00:21:45.118" v="2" actId="20577"/>
          <ac:spMkLst>
            <pc:docMk/>
            <pc:sldMk cId="3315803504" sldId="1317"/>
            <ac:spMk id="3" creationId="{DE54DB22-60E5-4BA7-9036-2EDAD587D150}"/>
          </ac:spMkLst>
        </pc:spChg>
      </pc:sldChg>
      <pc:sldChg chg="modSp">
        <pc:chgData name="Sameer Vermani" userId="9be839be-9431-4430-9a85-afa36f2ea81d" providerId="ADAL" clId="{42BB8044-6A50-4986-AC3C-4336BD20E385}" dt="2020-11-10T00:25:47.726" v="19" actId="20577"/>
        <pc:sldMkLst>
          <pc:docMk/>
          <pc:sldMk cId="3740358" sldId="1605"/>
        </pc:sldMkLst>
        <pc:spChg chg="mod">
          <ac:chgData name="Sameer Vermani" userId="9be839be-9431-4430-9a85-afa36f2ea81d" providerId="ADAL" clId="{42BB8044-6A50-4986-AC3C-4336BD20E385}" dt="2020-11-10T00:25:47.726" v="19" actId="20577"/>
          <ac:spMkLst>
            <pc:docMk/>
            <pc:sldMk cId="3740358" sldId="1605"/>
            <ac:spMk id="3" creationId="{62EAFA56-786C-4BB7-931D-27CAF1FEB6AD}"/>
          </ac:spMkLst>
        </pc:spChg>
      </pc:sldChg>
      <pc:sldMasterChg chg="modSp">
        <pc:chgData name="Sameer Vermani" userId="9be839be-9431-4430-9a85-afa36f2ea81d" providerId="ADAL" clId="{42BB8044-6A50-4986-AC3C-4336BD20E385}" dt="2020-11-10T00:24:25.818" v="10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42BB8044-6A50-4986-AC3C-4336BD20E385}" dt="2020-11-10T00:24:25.818" v="1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802.11-20/1829r0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Reserved Bit Behaviour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2020-11-09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70406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ECAC4-7DCF-47D1-A0B0-79F4DDA79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the approach to solve RU allocation field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0B2A-8C33-4829-BE87-1EA7AA262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New entries in the M-RU for R2 will be defined such that “Field value modulo some number” tells the number of users</a:t>
            </a:r>
          </a:p>
          <a:p>
            <a:pPr lvl="1"/>
            <a:r>
              <a:rPr lang="en-US" sz="1800" dirty="0"/>
              <a:t>E.g., “Field value modulo 8 +1” tells the number of users</a:t>
            </a:r>
          </a:p>
          <a:p>
            <a:pPr lvl="2"/>
            <a:r>
              <a:rPr lang="en-US" sz="1600" dirty="0"/>
              <a:t>Value 400 means Num users =1, Value 401 means Num users =2... and so on up-to 8 users. </a:t>
            </a:r>
          </a:p>
          <a:p>
            <a:pPr lvl="2"/>
            <a:r>
              <a:rPr lang="en-US" sz="1600" dirty="0"/>
              <a:t>This is equivalent to looking at the LSB bits of the 9-bit RU allocation field, where 000-111 indicate 1-8 users, respectively</a:t>
            </a:r>
          </a:p>
          <a:p>
            <a:pPr lvl="1"/>
            <a:r>
              <a:rPr lang="en-US" sz="1800" dirty="0"/>
              <a:t>Just by looking at the RU allocation field value, the R1 devices understand the number of users for new entries introduced in R2 as well</a:t>
            </a:r>
          </a:p>
          <a:p>
            <a:pPr lvl="1"/>
            <a:endParaRPr lang="en-US" sz="1800" dirty="0"/>
          </a:p>
          <a:p>
            <a:r>
              <a:rPr lang="en-US" sz="2000" dirty="0"/>
              <a:t>Could accommodate up to floor((512-294)/8)=27 new large M-RUs that supports MU-MIMO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1DEC6-ECB2-4674-A12F-BF4D11729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7810-F1C9-4F77-90B1-B4971426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22B23-9F15-402C-8E10-F41F4762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794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386EF-FAAC-448D-A72C-F766125C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3598168" cy="1066800"/>
          </a:xfrm>
        </p:spPr>
        <p:txBody>
          <a:bodyPr/>
          <a:lstStyle/>
          <a:p>
            <a:r>
              <a:rPr lang="en-US" sz="2400" dirty="0"/>
              <a:t>Proposed Nomenclature and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123B-EBB3-4598-97D7-F36890916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3887787" cy="4114800"/>
          </a:xfrm>
        </p:spPr>
        <p:txBody>
          <a:bodyPr/>
          <a:lstStyle/>
          <a:p>
            <a:r>
              <a:rPr lang="en-US" sz="1600" dirty="0"/>
              <a:t>Validate</a:t>
            </a:r>
          </a:p>
          <a:p>
            <a:pPr lvl="1"/>
            <a:r>
              <a:rPr lang="en-US" sz="1200" dirty="0"/>
              <a:t>Reserved bits with Terminate as Rx behavior</a:t>
            </a:r>
            <a:endParaRPr lang="en-US" sz="1600" dirty="0"/>
          </a:p>
          <a:p>
            <a:r>
              <a:rPr lang="en-US" sz="1600" dirty="0"/>
              <a:t>Disregard</a:t>
            </a:r>
          </a:p>
          <a:p>
            <a:pPr lvl="1"/>
            <a:r>
              <a:rPr lang="en-US" sz="1200" dirty="0"/>
              <a:t>Reserved bits with Don’t Care or Ignore as Rx behavior</a:t>
            </a:r>
          </a:p>
          <a:p>
            <a:r>
              <a:rPr lang="en-US" sz="1600" dirty="0"/>
              <a:t>Validate bit below Punctured channel indication</a:t>
            </a:r>
          </a:p>
          <a:p>
            <a:pPr lvl="1"/>
            <a:r>
              <a:rPr lang="en-US" sz="1200" dirty="0"/>
              <a:t>Add “Maybe be used for an expanded set of puncturing patterns in R2” to description</a:t>
            </a:r>
          </a:p>
          <a:p>
            <a:r>
              <a:rPr lang="en-US" sz="1600" dirty="0"/>
              <a:t>Validate bit below PPDU type and compression mode</a:t>
            </a:r>
          </a:p>
          <a:p>
            <a:pPr lvl="1"/>
            <a:r>
              <a:rPr lang="en-US" sz="1200" dirty="0"/>
              <a:t>Add “Maybe used for an expanded set of PPDU types or compressed modes in R2” to description</a:t>
            </a:r>
          </a:p>
          <a:p>
            <a:r>
              <a:rPr lang="en-US" sz="1600" dirty="0"/>
              <a:t>In addition to bits shown here, the reserved bit in user field is Validate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95881-488E-4F96-9D13-DB6D5266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A1550-DE73-4DE1-A18F-75A0B49D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2C17E-7635-4067-A727-2E109DF2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77BC6F1-D1C2-496E-AAAF-E427CED3E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555752"/>
              </p:ext>
            </p:extLst>
          </p:nvPr>
        </p:nvGraphicFramePr>
        <p:xfrm>
          <a:off x="4670133" y="665085"/>
          <a:ext cx="4104456" cy="5651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Disregard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786925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Disregard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52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672A-55EE-491A-9C34-F80042C5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D30A-B5AE-4106-BB9A-F6AAAE1D5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Proposed Rx behavior for R1 devices when confronted with a reserved state in EHT preamble</a:t>
            </a:r>
          </a:p>
          <a:p>
            <a:r>
              <a:rPr lang="en-US" sz="2000" dirty="0"/>
              <a:t>Classified the reserved bits and states into two categories</a:t>
            </a:r>
          </a:p>
          <a:p>
            <a:pPr lvl="1"/>
            <a:r>
              <a:rPr lang="en-US" sz="1800" dirty="0"/>
              <a:t>Reserved bits/states with Don’t Care or Ignore as Rx behavior</a:t>
            </a:r>
          </a:p>
          <a:p>
            <a:pPr lvl="1"/>
            <a:r>
              <a:rPr lang="en-US" sz="1800" dirty="0"/>
              <a:t>Reserved bits/states with </a:t>
            </a:r>
            <a:r>
              <a:rPr lang="en-US" sz="1800" dirty="0" err="1"/>
              <a:t>Teriminate</a:t>
            </a:r>
            <a:r>
              <a:rPr lang="en-US" sz="1800" dirty="0"/>
              <a:t> as Rx behavior</a:t>
            </a:r>
          </a:p>
          <a:p>
            <a:r>
              <a:rPr lang="en-US" sz="2000" dirty="0"/>
              <a:t>Proposed a method to transmit new RUs/M-RUs (defined in R2) to R2 devices while keeping R1 devices in the same transmission</a:t>
            </a:r>
          </a:p>
          <a:p>
            <a:r>
              <a:rPr lang="en-US" sz="2000" dirty="0"/>
              <a:t>Proposed terminology for the reserved bits in the preamble and some descriptions for the same</a:t>
            </a:r>
          </a:p>
          <a:p>
            <a:pPr lvl="1"/>
            <a:r>
              <a:rPr lang="en-US" sz="1800" dirty="0"/>
              <a:t>Disregard bits</a:t>
            </a:r>
          </a:p>
          <a:p>
            <a:pPr lvl="1"/>
            <a:r>
              <a:rPr lang="en-US" sz="1800" dirty="0"/>
              <a:t>Validate bits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4C154-73D1-4353-80CE-88AD2B8F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54429-E53C-4598-A4E2-A06BD2255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18FF2-1FC0-4063-97AB-6B2BB2493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06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742F-7555-4251-85CB-6D5D1C47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AFA56-786C-4BB7-931D-27CAF1FEB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need two different kinds of reserved bits in the EHT preamble?</a:t>
            </a:r>
          </a:p>
          <a:p>
            <a:pPr lvl="1"/>
            <a:r>
              <a:rPr lang="en-US" dirty="0"/>
              <a:t>Validate </a:t>
            </a:r>
          </a:p>
          <a:p>
            <a:pPr lvl="2"/>
            <a:r>
              <a:rPr lang="en-US" dirty="0"/>
              <a:t>Reserved bits with Terminate as Rx behavior for an R1 device</a:t>
            </a:r>
          </a:p>
          <a:p>
            <a:pPr lvl="1"/>
            <a:r>
              <a:rPr lang="en-US" dirty="0"/>
              <a:t>Disregard</a:t>
            </a:r>
          </a:p>
          <a:p>
            <a:pPr lvl="2"/>
            <a:r>
              <a:rPr lang="en-US" dirty="0"/>
              <a:t>Reserved bits with Don’t Care or Ignore as Rx behavior for an R1 device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E5CB0-1737-4E57-A7A0-FCD614F34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D2E8-96FC-47D3-8279-EE153361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F18A-9258-4786-A3DF-A2E58AED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0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5D52-7D67-4151-AECC-4BAAB3D1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10C73-A9C8-423B-AD9F-FB20C9A8B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the following 3 validate bits in the U-SIG</a:t>
            </a:r>
          </a:p>
          <a:p>
            <a:pPr lvl="1"/>
            <a:r>
              <a:rPr lang="en-US" dirty="0"/>
              <a:t>1 below </a:t>
            </a:r>
            <a:r>
              <a:rPr lang="en-US" i="1" dirty="0"/>
              <a:t>Punctured channel indication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1 below the </a:t>
            </a:r>
            <a:r>
              <a:rPr lang="en-US" i="1" dirty="0"/>
              <a:t>PPDU type and compression mode </a:t>
            </a:r>
            <a:r>
              <a:rPr lang="en-US" dirty="0"/>
              <a:t>field</a:t>
            </a:r>
          </a:p>
          <a:p>
            <a:pPr lvl="1"/>
            <a:r>
              <a:rPr lang="en-US" dirty="0"/>
              <a:t>1 more to tell R1 devices to terminate processing in certain R2 transmissions (which still use an R1 PPDU type and R1 puncturing pattern)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A4EA5-2052-483E-98B7-3CF9647E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E52-DDB7-47AF-A9B4-650C6D78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860F1-852C-4B87-ADB8-38789C0F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566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1938A-103F-4261-A0FE-9DC07E66C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4ACF1-2396-4A19-9A86-1081419D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need to support OFDMA transmissions that send new M-RUs/RUs (that use reserved entries in R1 RU allocation table) to R2 devices while serving R1 devices in the same transmission?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65194-71DE-4A31-A963-891C19A8C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7FEAF-5626-477D-B772-9E2F5609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97D5F-6E13-416F-86A5-F46C8EC8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794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29083-D7D3-4217-A5BB-A057D3C7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DC4E5-E81B-49F5-AF58-38F50F72A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the following rule about any new potential entries of RU allocation table in R2 </a:t>
            </a:r>
          </a:p>
          <a:p>
            <a:pPr lvl="1"/>
            <a:r>
              <a:rPr lang="en-US" dirty="0"/>
              <a:t>Values greater than 303</a:t>
            </a:r>
          </a:p>
          <a:p>
            <a:pPr lvl="2"/>
            <a:r>
              <a:rPr lang="en-US" dirty="0"/>
              <a:t>For any states of the RU allocation sub-field that are defined as reserved in R1, R1 device can assume that “Field value modulo 8 +1” tells the number of R2 users</a:t>
            </a:r>
          </a:p>
          <a:p>
            <a:pPr lvl="1"/>
            <a:r>
              <a:rPr lang="en-US" dirty="0"/>
              <a:t>When reserved values &lt; 303 are used, R1 devices will terminate reception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D6088-6D1C-487E-BF1A-6FABCBC5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D8C3D-F4D1-41FA-A2EA-5B2EEA85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E2210-4C9E-443F-AB72-687D95D4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1105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77EB9-6DBB-4D4A-98C6-00BA73CFC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E4B7A-244C-47CA-A557-0F6BF3A69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rule in the R1 spec which allows an R1 device to extract the number of users associated with any R1 reserved state of the RU allocation sub-field?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2C31A-A5FB-42B7-BAF1-E7677EC05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C1296-3672-4E84-8CB3-8A990BEF0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6F34D-D8FF-4138-BC8D-6BC984BB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27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these slides, we propose receiver behavior for R1 devices</a:t>
            </a:r>
          </a:p>
          <a:p>
            <a:pPr lvl="1"/>
            <a:r>
              <a:rPr lang="en-US" sz="1600" dirty="0"/>
              <a:t>Reserved bits in the preamble</a:t>
            </a:r>
          </a:p>
          <a:p>
            <a:pPr lvl="1"/>
            <a:r>
              <a:rPr lang="en-US" sz="1600" dirty="0"/>
              <a:t>Reserved states of certain fields</a:t>
            </a:r>
          </a:p>
          <a:p>
            <a:endParaRPr lang="en-US" sz="2000" dirty="0"/>
          </a:p>
          <a:p>
            <a:r>
              <a:rPr lang="en-US" sz="2000" dirty="0"/>
              <a:t>Impact of R2 has been kept in mind while designing the above</a:t>
            </a:r>
          </a:p>
          <a:p>
            <a:endParaRPr lang="en-US" sz="2000" dirty="0"/>
          </a:p>
          <a:p>
            <a:r>
              <a:rPr lang="en-US" sz="2000" dirty="0"/>
              <a:t>We also propose a way to support OFDMA transmissions to R2 devices using new RUs/M-RUs that may get defined in R2 while also serving R1 devices in the same transmission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9336-59A1-4CC3-A8F8-6A7FA430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842" y="548654"/>
            <a:ext cx="4169668" cy="1066800"/>
          </a:xfrm>
        </p:spPr>
        <p:txBody>
          <a:bodyPr/>
          <a:lstStyle/>
          <a:p>
            <a:r>
              <a:rPr lang="en-US" sz="2400" dirty="0"/>
              <a:t>Reserved bits in U-SIG/EHT-SIG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C0238-2EE5-4B6E-A934-08FCBD6CD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88" y="1772816"/>
            <a:ext cx="4298036" cy="4536504"/>
          </a:xfrm>
        </p:spPr>
        <p:txBody>
          <a:bodyPr/>
          <a:lstStyle/>
          <a:p>
            <a:r>
              <a:rPr lang="en-US" sz="1800" dirty="0"/>
              <a:t>8 Reserved bits in U-SIG</a:t>
            </a:r>
          </a:p>
          <a:p>
            <a:pPr lvl="1"/>
            <a:r>
              <a:rPr lang="en-US" sz="1400" dirty="0"/>
              <a:t>1 below punctured channel indication</a:t>
            </a:r>
          </a:p>
          <a:p>
            <a:pPr lvl="1"/>
            <a:r>
              <a:rPr lang="en-US" sz="1400" dirty="0"/>
              <a:t>1 below ‘PPDU type and compression mode’</a:t>
            </a:r>
          </a:p>
          <a:p>
            <a:pPr lvl="1"/>
            <a:r>
              <a:rPr lang="en-US" sz="1400" dirty="0"/>
              <a:t>6 more; May instead be used for additional </a:t>
            </a:r>
            <a:r>
              <a:rPr lang="en-US" sz="1400" dirty="0" err="1"/>
              <a:t>TxOP</a:t>
            </a:r>
            <a:r>
              <a:rPr lang="en-US" sz="1400" dirty="0"/>
              <a:t>/BSS Color bits</a:t>
            </a:r>
          </a:p>
          <a:p>
            <a:r>
              <a:rPr lang="en-US" sz="1800" dirty="0"/>
              <a:t>4 reserved bits in U-SIG overflow part of EHT-SIG-common</a:t>
            </a:r>
          </a:p>
          <a:p>
            <a:r>
              <a:rPr lang="en-US" sz="1800" dirty="0"/>
              <a:t>Total of 12 reserved bits</a:t>
            </a:r>
          </a:p>
          <a:p>
            <a:pPr lvl="1"/>
            <a:r>
              <a:rPr lang="en-US" sz="1400" dirty="0"/>
              <a:t>Assuming, no additional bits for BSS Color/</a:t>
            </a:r>
            <a:r>
              <a:rPr lang="en-US" sz="1400" dirty="0" err="1"/>
              <a:t>TxOP</a:t>
            </a:r>
            <a:endParaRPr lang="en-US" sz="1400" dirty="0"/>
          </a:p>
          <a:p>
            <a:pPr marL="0" indent="0">
              <a:buNone/>
            </a:pPr>
            <a:endParaRPr lang="en-US" sz="1800" i="1" dirty="0">
              <a:solidFill>
                <a:srgbClr val="FF0000"/>
              </a:solidFill>
            </a:endParaRP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2E27A-7521-4A33-9BD6-BA2C28A3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B7458-8FE0-41A3-A926-772DE66B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0371-E8DD-401C-8DFA-25801542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865494"/>
              </p:ext>
            </p:extLst>
          </p:nvPr>
        </p:nvGraphicFramePr>
        <p:xfrm>
          <a:off x="4875213" y="618477"/>
          <a:ext cx="4104456" cy="5459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 disambiguity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66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E30D6-4368-4A58-8D23-1D342320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Reserved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25912-FAAC-4FD0-9749-56E30540D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2 kinds of Rx behavior for R1 devices are possible when confronted with a reserved bit/state</a:t>
            </a:r>
          </a:p>
          <a:p>
            <a:pPr lvl="1"/>
            <a:r>
              <a:rPr lang="en-US" b="1" i="1" dirty="0"/>
              <a:t>Don’t care </a:t>
            </a:r>
            <a:r>
              <a:rPr lang="en-US" dirty="0"/>
              <a:t>or Ignore</a:t>
            </a:r>
          </a:p>
          <a:p>
            <a:pPr lvl="1"/>
            <a:r>
              <a:rPr lang="en-US" dirty="0"/>
              <a:t>Check the value of the bit, and if not set to specified reserved state as prescribed in the R1 spec, </a:t>
            </a:r>
            <a:r>
              <a:rPr lang="en-US" b="1" i="1" dirty="0"/>
              <a:t>Terminate</a:t>
            </a:r>
            <a:r>
              <a:rPr lang="en-US" dirty="0"/>
              <a:t> reception</a:t>
            </a:r>
          </a:p>
          <a:p>
            <a:pPr lvl="2"/>
            <a:r>
              <a:rPr lang="en-US" dirty="0"/>
              <a:t>Still respect the L-SIG and U-SIG’s version independent contents if U-SIG CRC passes</a:t>
            </a:r>
          </a:p>
          <a:p>
            <a:pPr lvl="1"/>
            <a:endParaRPr lang="en-US" dirty="0"/>
          </a:p>
          <a:p>
            <a:r>
              <a:rPr lang="en-US" dirty="0"/>
              <a:t>In the subsequent slides, we classify the different reserved bits/states into the two categories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1F19D-7ED5-404A-B20C-F508621B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74FA5-1B91-4745-B08C-BB9EF9C3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56868-7B60-436C-9AC3-6C1C8FF8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300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0D52-E3FD-4504-B253-61821D37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about Reserved condition in EHT-SIG user-field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308A-EEA3-4C4A-873B-1D49F07C3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Since the information is targeted to the intended recipient only in the user field, after an AID match, any reserved condition (the reserved bit being set differently, or a reserved state of a field) should be met with an </a:t>
            </a:r>
            <a:r>
              <a:rPr lang="en-US" sz="2000" i="1" dirty="0"/>
              <a:t>Terminate</a:t>
            </a:r>
            <a:r>
              <a:rPr lang="en-US" sz="2000" dirty="0"/>
              <a:t> response at the recipient</a:t>
            </a:r>
          </a:p>
          <a:p>
            <a:pPr lvl="1"/>
            <a:r>
              <a:rPr lang="en-US" sz="1800" dirty="0"/>
              <a:t>Should not happen often as AP should not send something to a STA that it does not understand or does not support</a:t>
            </a:r>
          </a:p>
          <a:p>
            <a:pPr lvl="1"/>
            <a:endParaRPr lang="en-US" sz="1800" dirty="0"/>
          </a:p>
          <a:p>
            <a:r>
              <a:rPr lang="en-US" sz="2000" dirty="0"/>
              <a:t>Conclusion: Incorrectly set reserved bits or states in user-field should be categorized as a </a:t>
            </a:r>
            <a:r>
              <a:rPr lang="en-US" sz="2000" i="1" dirty="0"/>
              <a:t>Terminate</a:t>
            </a:r>
            <a:r>
              <a:rPr lang="en-US" sz="2000" dirty="0"/>
              <a:t> Rx event, if AID matches</a:t>
            </a:r>
          </a:p>
          <a:p>
            <a:pPr lvl="1"/>
            <a:r>
              <a:rPr lang="en-US" sz="1600" dirty="0"/>
              <a:t>If AID does not match, all the reserved bits or states in the user-field should be categorized “don’t care”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1EA92-7410-4747-A852-64BC195F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DF3F5-EEF0-42B8-A2AB-E3AC0360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890D-B264-406F-A870-EE3FF4100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303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4C1E-5F11-44F4-8464-01C76619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behavior for different Reserved Bits in U-SIG and EHT-SIG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1E04C70-873E-4D3A-944E-7AC0B892FE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010047"/>
              </p:ext>
            </p:extLst>
          </p:nvPr>
        </p:nvGraphicFramePr>
        <p:xfrm>
          <a:off x="760674" y="1771948"/>
          <a:ext cx="7772398" cy="40284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886199">
                  <a:extLst>
                    <a:ext uri="{9D8B030D-6E8A-4147-A177-3AD203B41FA5}">
                      <a16:colId xmlns:a16="http://schemas.microsoft.com/office/drawing/2014/main" val="1888182734"/>
                    </a:ext>
                  </a:extLst>
                </a:gridCol>
                <a:gridCol w="3886199">
                  <a:extLst>
                    <a:ext uri="{9D8B030D-6E8A-4147-A177-3AD203B41FA5}">
                      <a16:colId xmlns:a16="http://schemas.microsoft.com/office/drawing/2014/main" val="4133541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 bit tied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Proposed behavior when set incorrectly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37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Punctured channel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Since it implies a puncturing mode which is not supported by R1 device, </a:t>
                      </a:r>
                      <a:r>
                        <a:rPr lang="en-US" sz="1400" b="1" i="1" dirty="0"/>
                        <a:t>Terminate</a:t>
                      </a:r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066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PPDU type and compression mode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This bit will also imply a PPDU type not supported by R1 devices, </a:t>
                      </a:r>
                      <a:r>
                        <a:rPr lang="en-US" sz="1400" b="1" i="1" dirty="0"/>
                        <a:t>Terminate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29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 reserved bits at the boundary of version independent and version dependent fields (or less if some end up being used for BSS Color/</a:t>
                      </a:r>
                      <a:r>
                        <a:rPr lang="en-US" sz="1400" dirty="0" err="1"/>
                        <a:t>TxOP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Most of the bits (5) as </a:t>
                      </a:r>
                      <a:r>
                        <a:rPr lang="en-US" sz="1400" b="1" i="1" dirty="0"/>
                        <a:t>Don’t care</a:t>
                      </a:r>
                      <a:r>
                        <a:rPr lang="en-US" sz="1400" dirty="0"/>
                        <a:t>: Maybe be used to convey something to R2 devices while keeping R1 devices in the same transmission</a:t>
                      </a:r>
                    </a:p>
                    <a:p>
                      <a:r>
                        <a:rPr lang="en-US" sz="1400" dirty="0"/>
                        <a:t>1 bit as </a:t>
                      </a:r>
                      <a:r>
                        <a:rPr lang="en-US" sz="1400" b="1" i="1" dirty="0"/>
                        <a:t>Terminate</a:t>
                      </a:r>
                      <a:r>
                        <a:rPr lang="en-US" sz="1400" dirty="0"/>
                        <a:t>: Future features that R1 devices will not understand can use this bit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81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reserved bits in EHT-SIG common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Make bits as </a:t>
                      </a:r>
                      <a:r>
                        <a:rPr lang="en-US" sz="1400" b="1" i="1" dirty="0"/>
                        <a:t>Don’t care</a:t>
                      </a:r>
                      <a:r>
                        <a:rPr lang="en-US" sz="1400" dirty="0"/>
                        <a:t>: Maybe be used to convey something to R2 devices while keeping R1 devices in the same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237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reserved bit in the user 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If the AID matches, and bit set incorrectly, </a:t>
                      </a:r>
                      <a:r>
                        <a:rPr lang="en-US" sz="1400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Terminate. </a:t>
                      </a:r>
                      <a:r>
                        <a:rPr lang="en-US" sz="1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If AID doesn’t match,  all reserved bit in that user field are </a:t>
                      </a:r>
                      <a:r>
                        <a:rPr lang="en-US" sz="1400" b="1" i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Don’t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69629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10392-94A0-4A1A-9812-5A10B72B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8DAC0-7999-413B-9812-57647FAD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B5FD3-CAE3-4ECA-86B6-638AF5CF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361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E6F8C15-9E95-47CA-B1DD-B638AB0AEC09}"/>
              </a:ext>
            </a:extLst>
          </p:cNvPr>
          <p:cNvSpPr/>
          <p:nvPr/>
        </p:nvSpPr>
        <p:spPr bwMode="auto">
          <a:xfrm>
            <a:off x="1763688" y="4293096"/>
            <a:ext cx="2088232" cy="47827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B9B9F-436E-4096-8AF6-1EABE2C8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Un-used states of certain fields in 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AF558-FCEF-4DCB-9EC1-9007B6A9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to classify Rx behavior when the value of a field is set to a state which is un-used in R1, into two categories just like reserved bits</a:t>
            </a:r>
          </a:p>
          <a:p>
            <a:r>
              <a:rPr lang="en-US" sz="1800" dirty="0"/>
              <a:t>Recommend the following for the fields which have un-used entries for R1</a:t>
            </a:r>
          </a:p>
          <a:p>
            <a:pPr lvl="1"/>
            <a:r>
              <a:rPr lang="en-US" sz="1800" b="1" i="1" dirty="0"/>
              <a:t>Terminate</a:t>
            </a:r>
          </a:p>
          <a:p>
            <a:pPr lvl="2"/>
            <a:r>
              <a:rPr lang="en-US" sz="1400" dirty="0"/>
              <a:t>PPDU BW </a:t>
            </a:r>
          </a:p>
          <a:p>
            <a:pPr lvl="2"/>
            <a:r>
              <a:rPr lang="en-US" sz="1400" dirty="0"/>
              <a:t>Punctured Channel Indication</a:t>
            </a:r>
          </a:p>
          <a:p>
            <a:pPr lvl="2"/>
            <a:r>
              <a:rPr lang="en-US" sz="1400" dirty="0"/>
              <a:t>PPDU Type and Compression Mode</a:t>
            </a:r>
          </a:p>
          <a:p>
            <a:pPr lvl="2"/>
            <a:r>
              <a:rPr lang="en-US" sz="1400" dirty="0"/>
              <a:t>Number of EHT-LTF symbols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/>
            <a:r>
              <a:rPr lang="en-US" sz="1400" dirty="0"/>
              <a:t>Spatial Configuration </a:t>
            </a:r>
          </a:p>
          <a:p>
            <a:pPr lvl="2"/>
            <a:r>
              <a:rPr lang="en-US" sz="1400" dirty="0" err="1"/>
              <a:t>Nsts</a:t>
            </a:r>
            <a:endParaRPr lang="en-US" sz="1400" dirty="0"/>
          </a:p>
          <a:p>
            <a:pPr lvl="1"/>
            <a:r>
              <a:rPr lang="en-US" sz="1800" b="1" i="1" dirty="0"/>
              <a:t>Don’t care</a:t>
            </a:r>
          </a:p>
          <a:p>
            <a:pPr lvl="2"/>
            <a:r>
              <a:rPr lang="en-US" sz="1400" dirty="0"/>
              <a:t>Spatial re-use</a:t>
            </a:r>
          </a:p>
          <a:p>
            <a:pPr lvl="2"/>
            <a:r>
              <a:rPr lang="en-US" sz="1400" dirty="0"/>
              <a:t>RU allocation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8E8D1-B41D-493F-901A-F7AB404C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41EBE-34F6-45E7-B954-EC7EE7D1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A5CD2-5CE0-4A05-BAC0-F6AC6BE8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63D66F-7C54-4338-885E-C0B1D72B1F0F}"/>
              </a:ext>
            </a:extLst>
          </p:cNvPr>
          <p:cNvCxnSpPr/>
          <p:nvPr/>
        </p:nvCxnSpPr>
        <p:spPr bwMode="auto">
          <a:xfrm>
            <a:off x="3840932" y="453223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8496CB-8B37-4C0F-894E-1342D78165BE}"/>
              </a:ext>
            </a:extLst>
          </p:cNvPr>
          <p:cNvSpPr txBox="1"/>
          <p:nvPr/>
        </p:nvSpPr>
        <p:spPr>
          <a:xfrm>
            <a:off x="4788024" y="4293096"/>
            <a:ext cx="3927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the AID matches, and reserved state is present,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Terminate</a:t>
            </a:r>
          </a:p>
          <a:p>
            <a:r>
              <a:rPr lang="en-US" dirty="0"/>
              <a:t>but </a:t>
            </a:r>
            <a:r>
              <a:rPr lang="en-US" b="1" i="1" dirty="0"/>
              <a:t>don’t care </a:t>
            </a:r>
            <a:r>
              <a:rPr lang="en-US" dirty="0"/>
              <a:t>if AID doesn’t match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18011ED-2971-4EE2-97E7-8F686566E6FD}"/>
              </a:ext>
            </a:extLst>
          </p:cNvPr>
          <p:cNvCxnSpPr/>
          <p:nvPr/>
        </p:nvCxnSpPr>
        <p:spPr bwMode="auto">
          <a:xfrm>
            <a:off x="2915816" y="5517232"/>
            <a:ext cx="11521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ADE9E2-2145-4C0E-A1DB-E1E47CE87519}"/>
              </a:ext>
            </a:extLst>
          </p:cNvPr>
          <p:cNvSpPr/>
          <p:nvPr/>
        </p:nvSpPr>
        <p:spPr bwMode="auto">
          <a:xfrm>
            <a:off x="4140425" y="5247814"/>
            <a:ext cx="2963779" cy="461658"/>
          </a:xfrm>
          <a:prstGeom prst="round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More on this later, as R1 device will need to parse this and extract some information</a:t>
            </a:r>
          </a:p>
        </p:txBody>
      </p:sp>
    </p:spTree>
    <p:extLst>
      <p:ext uri="{BB962C8B-B14F-4D97-AF65-F5344CB8AC3E}">
        <p14:creationId xmlns:p14="http://schemas.microsoft.com/office/powerpoint/2010/main" val="328100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F37A9-D51A-4D27-BF18-7DEB223E7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Sub-field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481BB-C470-4794-9072-E33AC0883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R1 device cannot make sense of a bit field value of this sub-field that is not defined in R1</a:t>
            </a:r>
          </a:p>
          <a:p>
            <a:endParaRPr lang="en-US" dirty="0"/>
          </a:p>
          <a:p>
            <a:r>
              <a:rPr lang="en-US" dirty="0"/>
              <a:t>We want to be able to transmit a new M-RU/RU to an R2 device while keeping a R1 device in the same transmission</a:t>
            </a:r>
          </a:p>
          <a:p>
            <a:pPr lvl="1"/>
            <a:r>
              <a:rPr lang="en-US" dirty="0"/>
              <a:t>Next few slides goes over an approach to achieve this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C1DE3-F6A8-4146-B9D3-3F9FE822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CB30B-A102-4A92-A08E-A2FB007A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A9748-45F5-40C7-BDDB-5D3D2633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28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B7E1-0EDF-44DA-9CE8-31A558BA3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with new RU/M-RU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8D68-0D64-4786-8740-DCFDC0A34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Recall that information about the number of users is embedded in the RU allocation field value</a:t>
            </a:r>
          </a:p>
          <a:p>
            <a:endParaRPr lang="en-US" sz="1800" dirty="0"/>
          </a:p>
          <a:p>
            <a:r>
              <a:rPr lang="en-US" sz="1800" dirty="0"/>
              <a:t>When we send a new RU allocation field value (defined in R2) in EHT-SIG that an R1 device does not understand </a:t>
            </a:r>
          </a:p>
          <a:p>
            <a:pPr lvl="1"/>
            <a:r>
              <a:rPr lang="en-US" sz="1600" dirty="0"/>
              <a:t>R1 device can’t figure out the number of EHT-SIG user fields that are tied to it</a:t>
            </a:r>
          </a:p>
          <a:p>
            <a:endParaRPr lang="en-US" sz="1800" dirty="0"/>
          </a:p>
          <a:p>
            <a:r>
              <a:rPr lang="en-US" sz="1800" dirty="0"/>
              <a:t>Need a way to convey to the R1 STAs, at-least the number of users tied to an RU allocation field (even for values defined in R2)</a:t>
            </a:r>
          </a:p>
          <a:p>
            <a:pPr lvl="1"/>
            <a:r>
              <a:rPr lang="en-US" sz="1600" dirty="0"/>
              <a:t>Enables R1 devices to skip that many user fields corresponding to the new RU allocation field value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87A66-0121-40BE-BC8B-B57BC3E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F6A98-A447-4057-9159-6EB39B5E2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0277F-789D-433F-B7C7-D81129996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63416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106829</TotalTime>
  <Words>1782</Words>
  <Application>Microsoft Office PowerPoint</Application>
  <PresentationFormat>On-screen Show (4:3)</PresentationFormat>
  <Paragraphs>309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Qualcomm Office Regular</vt:lpstr>
      <vt:lpstr>Qualcomm Regular</vt:lpstr>
      <vt:lpstr>Times New Roman</vt:lpstr>
      <vt:lpstr>802-11-Submission</vt:lpstr>
      <vt:lpstr>Reserved Bit Behaviour for EHT</vt:lpstr>
      <vt:lpstr>Introduction</vt:lpstr>
      <vt:lpstr>Reserved bits in U-SIG/EHT-SIG</vt:lpstr>
      <vt:lpstr>Background: Reserved bits</vt:lpstr>
      <vt:lpstr>Thoughts about Reserved condition in EHT-SIG user-field</vt:lpstr>
      <vt:lpstr>Proposed behavior for different Reserved Bits in U-SIG and EHT-SIG</vt:lpstr>
      <vt:lpstr>Un-used states of certain fields in R1</vt:lpstr>
      <vt:lpstr>RU Allocation Sub-field</vt:lpstr>
      <vt:lpstr>Issue with new RU/M-RU entries</vt:lpstr>
      <vt:lpstr>Details of the approach to solve RU allocation field issue</vt:lpstr>
      <vt:lpstr>Proposed Nomenclature and Allocation</vt:lpstr>
      <vt:lpstr>Summary</vt:lpstr>
      <vt:lpstr>SP1</vt:lpstr>
      <vt:lpstr>SP2</vt:lpstr>
      <vt:lpstr>SP3</vt:lpstr>
      <vt:lpstr>SP4</vt:lpstr>
      <vt:lpstr>SP4a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1328</cp:revision>
  <cp:lastPrinted>1998-02-10T13:28:06Z</cp:lastPrinted>
  <dcterms:created xsi:type="dcterms:W3CDTF">2004-12-02T14:01:45Z</dcterms:created>
  <dcterms:modified xsi:type="dcterms:W3CDTF">2020-11-10T00:25:51Z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-281189336</vt:i4>
  </property>
  <property fmtid="{D5CDD505-2E9C-101B-9397-08002B2CF9AE}" pid="5" name="_EmailSubject">
    <vt:lpwstr>Updated slides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  <property fmtid="{D5CDD505-2E9C-101B-9397-08002B2CF9AE}" pid="8" name="_PreviousAdHocReviewCycleID">
    <vt:i4>-946869708</vt:i4>
  </property>
</Properties>
</file>