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1" r:id="rId17"/>
    <p:sldId id="36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6" d="100"/>
          <a:sy n="86" d="100"/>
        </p:scale>
        <p:origin x="678"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169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802.11-20/1827r0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639-04-00be-11be-ap-mld-architecture-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122-03-00be-802-11be-architecture-association-discuss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2020-11-09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7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81001" y="1600200"/>
            <a:ext cx="8075614" cy="37707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6800"/>
          </a:xfrm>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8133"/>
            <a:ext cx="8686800" cy="1066800"/>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a:xfrm>
            <a:off x="685800" y="2743200"/>
            <a:ext cx="7772400" cy="3352800"/>
          </a:xfrm>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a:xfrm>
            <a:off x="685800" y="2590800"/>
            <a:ext cx="7772400" cy="3505200"/>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16 Nov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11-20/1639r4</a:t>
            </a:r>
            <a:r>
              <a:rPr lang="de-DE" dirty="0"/>
              <a:t> - 11be AP MLD Architecture Discusison - Mark Hamilton</a:t>
            </a:r>
          </a:p>
          <a:p>
            <a:pPr marL="342900" lvl="1" indent="-342900" eaLnBrk="1" hangingPunct="1">
              <a:lnSpc>
                <a:spcPct val="90000"/>
              </a:lnSpc>
              <a:spcBef>
                <a:spcPts val="300"/>
              </a:spcBef>
              <a:buFont typeface="Arial" pitchFamily="34" charset="0"/>
              <a:buChar char="•"/>
              <a:defRPr/>
            </a:pPr>
            <a:r>
              <a:rPr lang="en-US" dirty="0">
                <a:hlinkClick r:id="rId4"/>
              </a:rPr>
              <a:t>11-20/1122r3</a:t>
            </a:r>
            <a:r>
              <a:rPr lang="en-US" dirty="0"/>
              <a:t>  - 802.11be Architecture/Association Discussion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19 Oct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2" eaLnBrk="1" hangingPunct="1"/>
            <a:r>
              <a:rPr lang="en-US" altLang="en-US" dirty="0"/>
              <a:t>Next meetings during November plenary:</a:t>
            </a:r>
          </a:p>
          <a:p>
            <a:pPr lvl="2" eaLnBrk="1" hangingPunct="1"/>
            <a:r>
              <a:rPr lang="en-US" altLang="en-US" dirty="0"/>
              <a:t>Monday, November 2, 13:30-15:30 ET</a:t>
            </a:r>
          </a:p>
          <a:p>
            <a:pPr lvl="2" eaLnBrk="1" hangingPunct="1"/>
            <a:r>
              <a:rPr lang="en-US" altLang="en-US" dirty="0"/>
              <a:t>Wednesday, November 4, 11:15-13:15 ET</a:t>
            </a:r>
          </a:p>
          <a:p>
            <a:pPr lvl="2" eaLnBrk="1" hangingPunct="1"/>
            <a:endParaRPr lang="en-US" altLang="en-US" dirty="0"/>
          </a:p>
          <a:p>
            <a:pPr lvl="1" eaLnBrk="1" hangingPunct="1"/>
            <a:r>
              <a:rPr lang="en-US" altLang="en-US" dirty="0"/>
              <a:t> </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November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November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81671</TotalTime>
  <Words>1759</Words>
  <Application>Microsoft Office PowerPoint</Application>
  <PresentationFormat>On-screen Show (4:3)</PresentationFormat>
  <Paragraphs>161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802-11-Submission</vt:lpstr>
      <vt:lpstr>Document</vt:lpstr>
      <vt:lpstr>ARC-SC-agenda-16-Nov-2020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Nov 2020</vt:lpstr>
      <vt:lpstr>ARC Agenda – 19 Oct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864</cp:revision>
  <cp:lastPrinted>1998-02-10T13:28:06Z</cp:lastPrinted>
  <dcterms:created xsi:type="dcterms:W3CDTF">2009-07-15T16:38:20Z</dcterms:created>
  <dcterms:modified xsi:type="dcterms:W3CDTF">2020-11-09T23:49:44Z</dcterms:modified>
</cp:coreProperties>
</file>