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38" r:id="rId2"/>
    <p:sldId id="339" r:id="rId3"/>
    <p:sldId id="340" r:id="rId4"/>
    <p:sldId id="343" r:id="rId5"/>
    <p:sldId id="341" r:id="rId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5AC4481-ABDC-44C0-94FD-7BF0FE7EDC55}" v="1" dt="2020-11-09T17:47:05.248"/>
    <p1510:client id="{B13517A6-E2F0-4A57-A021-15B2A205D593}" v="7" dt="2020-11-10T00:21:51.0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72" d="100"/>
          <a:sy n="72" d="100"/>
        </p:scale>
        <p:origin x="796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58" d="100"/>
          <a:sy n="58" d="100"/>
        </p:scale>
        <p:origin x="225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seph Levy" userId="3766db8f-7892-44ce-ae9b-8fce39950acf" providerId="ADAL" clId="{FEB71871-66F9-4D65-BDFE-47E1B0576E9F}"/>
    <pc:docChg chg="undo custSel addSld modSld modMainMaster">
      <pc:chgData name="Joseph Levy" userId="3766db8f-7892-44ce-ae9b-8fce39950acf" providerId="ADAL" clId="{FEB71871-66F9-4D65-BDFE-47E1B0576E9F}" dt="2020-07-15T22:25:55.708" v="1681" actId="6549"/>
      <pc:docMkLst>
        <pc:docMk/>
      </pc:docMkLst>
      <pc:sldChg chg="modSp mod">
        <pc:chgData name="Joseph Levy" userId="3766db8f-7892-44ce-ae9b-8fce39950acf" providerId="ADAL" clId="{FEB71871-66F9-4D65-BDFE-47E1B0576E9F}" dt="2020-07-15T22:25:55.708" v="1681" actId="6549"/>
        <pc:sldMkLst>
          <pc:docMk/>
          <pc:sldMk cId="4091266737" sldId="338"/>
        </pc:sldMkLst>
        <pc:spChg chg="mod">
          <ac:chgData name="Joseph Levy" userId="3766db8f-7892-44ce-ae9b-8fce39950acf" providerId="ADAL" clId="{FEB71871-66F9-4D65-BDFE-47E1B0576E9F}" dt="2020-07-15T22:25:55.708" v="1681" actId="6549"/>
          <ac:spMkLst>
            <pc:docMk/>
            <pc:sldMk cId="4091266737" sldId="338"/>
            <ac:spMk id="5" creationId="{00000000-0000-0000-0000-000000000000}"/>
          </ac:spMkLst>
        </pc:spChg>
        <pc:spChg chg="mod">
          <ac:chgData name="Joseph Levy" userId="3766db8f-7892-44ce-ae9b-8fce39950acf" providerId="ADAL" clId="{FEB71871-66F9-4D65-BDFE-47E1B0576E9F}" dt="2020-07-15T16:56:56.171" v="0" actId="20577"/>
          <ac:spMkLst>
            <pc:docMk/>
            <pc:sldMk cId="4091266737" sldId="338"/>
            <ac:spMk id="6" creationId="{00000000-0000-0000-0000-000000000000}"/>
          </ac:spMkLst>
        </pc:spChg>
        <pc:graphicFrameChg chg="mod">
          <ac:chgData name="Joseph Levy" userId="3766db8f-7892-44ce-ae9b-8fce39950acf" providerId="ADAL" clId="{FEB71871-66F9-4D65-BDFE-47E1B0576E9F}" dt="2020-07-15T16:58:49.175" v="7"/>
          <ac:graphicFrameMkLst>
            <pc:docMk/>
            <pc:sldMk cId="4091266737" sldId="338"/>
            <ac:graphicFrameMk id="8" creationId="{00000000-0000-0000-0000-000000000000}"/>
          </ac:graphicFrameMkLst>
        </pc:graphicFrameChg>
      </pc:sldChg>
      <pc:sldChg chg="modSp mod">
        <pc:chgData name="Joseph Levy" userId="3766db8f-7892-44ce-ae9b-8fce39950acf" providerId="ADAL" clId="{FEB71871-66F9-4D65-BDFE-47E1B0576E9F}" dt="2020-07-15T17:00:54.889" v="74" actId="20577"/>
        <pc:sldMkLst>
          <pc:docMk/>
          <pc:sldMk cId="3748791487" sldId="339"/>
        </pc:sldMkLst>
        <pc:spChg chg="mod">
          <ac:chgData name="Joseph Levy" userId="3766db8f-7892-44ce-ae9b-8fce39950acf" providerId="ADAL" clId="{FEB71871-66F9-4D65-BDFE-47E1B0576E9F}" dt="2020-07-15T17:00:54.889" v="74" actId="20577"/>
          <ac:spMkLst>
            <pc:docMk/>
            <pc:sldMk cId="3748791487" sldId="339"/>
            <ac:spMk id="8" creationId="{00000000-0000-0000-0000-000000000000}"/>
          </ac:spMkLst>
        </pc:spChg>
      </pc:sldChg>
      <pc:sldChg chg="modSp mod">
        <pc:chgData name="Joseph Levy" userId="3766db8f-7892-44ce-ae9b-8fce39950acf" providerId="ADAL" clId="{FEB71871-66F9-4D65-BDFE-47E1B0576E9F}" dt="2020-07-15T21:52:25.404" v="816" actId="20577"/>
        <pc:sldMkLst>
          <pc:docMk/>
          <pc:sldMk cId="1590738440" sldId="340"/>
        </pc:sldMkLst>
        <pc:spChg chg="mod">
          <ac:chgData name="Joseph Levy" userId="3766db8f-7892-44ce-ae9b-8fce39950acf" providerId="ADAL" clId="{FEB71871-66F9-4D65-BDFE-47E1B0576E9F}" dt="2020-07-15T17:01:12.763" v="77" actId="20577"/>
          <ac:spMkLst>
            <pc:docMk/>
            <pc:sldMk cId="1590738440" sldId="340"/>
            <ac:spMk id="2" creationId="{00000000-0000-0000-0000-000000000000}"/>
          </ac:spMkLst>
        </pc:spChg>
        <pc:spChg chg="mod">
          <ac:chgData name="Joseph Levy" userId="3766db8f-7892-44ce-ae9b-8fce39950acf" providerId="ADAL" clId="{FEB71871-66F9-4D65-BDFE-47E1B0576E9F}" dt="2020-07-15T21:52:25.404" v="816" actId="20577"/>
          <ac:spMkLst>
            <pc:docMk/>
            <pc:sldMk cId="1590738440" sldId="340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FEB71871-66F9-4D65-BDFE-47E1B0576E9F}" dt="2020-07-15T22:24:25.346" v="1671" actId="20577"/>
        <pc:sldMkLst>
          <pc:docMk/>
          <pc:sldMk cId="3550479006" sldId="341"/>
        </pc:sldMkLst>
        <pc:spChg chg="mod">
          <ac:chgData name="Joseph Levy" userId="3766db8f-7892-44ce-ae9b-8fce39950acf" providerId="ADAL" clId="{FEB71871-66F9-4D65-BDFE-47E1B0576E9F}" dt="2020-07-15T22:24:25.346" v="1671" actId="20577"/>
          <ac:spMkLst>
            <pc:docMk/>
            <pc:sldMk cId="3550479006" sldId="341"/>
            <ac:spMk id="9" creationId="{18AF95E2-06FF-462E-926F-8BD2B0029A66}"/>
          </ac:spMkLst>
        </pc:spChg>
      </pc:sldChg>
      <pc:sldChg chg="modSp new mod">
        <pc:chgData name="Joseph Levy" userId="3766db8f-7892-44ce-ae9b-8fce39950acf" providerId="ADAL" clId="{FEB71871-66F9-4D65-BDFE-47E1B0576E9F}" dt="2020-07-15T22:00:50.177" v="999" actId="404"/>
        <pc:sldMkLst>
          <pc:docMk/>
          <pc:sldMk cId="3501941910" sldId="342"/>
        </pc:sldMkLst>
        <pc:spChg chg="mod">
          <ac:chgData name="Joseph Levy" userId="3766db8f-7892-44ce-ae9b-8fce39950acf" providerId="ADAL" clId="{FEB71871-66F9-4D65-BDFE-47E1B0576E9F}" dt="2020-07-15T21:58:31.260" v="935" actId="14100"/>
          <ac:spMkLst>
            <pc:docMk/>
            <pc:sldMk cId="3501941910" sldId="342"/>
            <ac:spMk id="2" creationId="{A7C72798-FDC9-4BB6-9376-D81A05EC0A4C}"/>
          </ac:spMkLst>
        </pc:spChg>
        <pc:spChg chg="mod">
          <ac:chgData name="Joseph Levy" userId="3766db8f-7892-44ce-ae9b-8fce39950acf" providerId="ADAL" clId="{FEB71871-66F9-4D65-BDFE-47E1B0576E9F}" dt="2020-07-15T22:00:50.177" v="999" actId="404"/>
          <ac:spMkLst>
            <pc:docMk/>
            <pc:sldMk cId="3501941910" sldId="342"/>
            <ac:spMk id="3" creationId="{8B212C10-AAB9-4056-908D-C3892168DD67}"/>
          </ac:spMkLst>
        </pc:spChg>
      </pc:sldChg>
      <pc:sldChg chg="modSp add mod">
        <pc:chgData name="Joseph Levy" userId="3766db8f-7892-44ce-ae9b-8fce39950acf" providerId="ADAL" clId="{FEB71871-66F9-4D65-BDFE-47E1B0576E9F}" dt="2020-07-15T22:25:04.791" v="1672" actId="20577"/>
        <pc:sldMkLst>
          <pc:docMk/>
          <pc:sldMk cId="3385280706" sldId="343"/>
        </pc:sldMkLst>
        <pc:spChg chg="mod">
          <ac:chgData name="Joseph Levy" userId="3766db8f-7892-44ce-ae9b-8fce39950acf" providerId="ADAL" clId="{FEB71871-66F9-4D65-BDFE-47E1B0576E9F}" dt="2020-07-15T22:05:32.224" v="1211" actId="14100"/>
          <ac:spMkLst>
            <pc:docMk/>
            <pc:sldMk cId="3385280706" sldId="343"/>
            <ac:spMk id="2" creationId="{A7C72798-FDC9-4BB6-9376-D81A05EC0A4C}"/>
          </ac:spMkLst>
        </pc:spChg>
        <pc:spChg chg="mod">
          <ac:chgData name="Joseph Levy" userId="3766db8f-7892-44ce-ae9b-8fce39950acf" providerId="ADAL" clId="{FEB71871-66F9-4D65-BDFE-47E1B0576E9F}" dt="2020-07-15T22:25:04.791" v="1672" actId="20577"/>
          <ac:spMkLst>
            <pc:docMk/>
            <pc:sldMk cId="3385280706" sldId="343"/>
            <ac:spMk id="3" creationId="{8B212C10-AAB9-4056-908D-C3892168DD67}"/>
          </ac:spMkLst>
        </pc:spChg>
      </pc:sldChg>
      <pc:sldMasterChg chg="modSp mod">
        <pc:chgData name="Joseph Levy" userId="3766db8f-7892-44ce-ae9b-8fce39950acf" providerId="ADAL" clId="{FEB71871-66F9-4D65-BDFE-47E1B0576E9F}" dt="2020-07-15T17:00:18.555" v="13" actId="20577"/>
        <pc:sldMasterMkLst>
          <pc:docMk/>
          <pc:sldMasterMk cId="0" sldId="2147483648"/>
        </pc:sldMasterMkLst>
        <pc:spChg chg="mod">
          <ac:chgData name="Joseph Levy" userId="3766db8f-7892-44ce-ae9b-8fce39950acf" providerId="ADAL" clId="{FEB71871-66F9-4D65-BDFE-47E1B0576E9F}" dt="2020-07-15T17:00:18.555" v="13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Joseph Levy" userId="3766db8f-7892-44ce-ae9b-8fce39950acf" providerId="ADAL" clId="{B13517A6-E2F0-4A57-A021-15B2A205D593}"/>
    <pc:docChg chg="undo custSel delSld modSld modMainMaster">
      <pc:chgData name="Joseph Levy" userId="3766db8f-7892-44ce-ae9b-8fce39950acf" providerId="ADAL" clId="{B13517A6-E2F0-4A57-A021-15B2A205D593}" dt="2020-11-10T00:32:35.580" v="2627" actId="6549"/>
      <pc:docMkLst>
        <pc:docMk/>
      </pc:docMkLst>
      <pc:sldChg chg="modSp mod">
        <pc:chgData name="Joseph Levy" userId="3766db8f-7892-44ce-ae9b-8fce39950acf" providerId="ADAL" clId="{B13517A6-E2F0-4A57-A021-15B2A205D593}" dt="2020-11-09T23:49:11.409" v="1959" actId="6549"/>
        <pc:sldMkLst>
          <pc:docMk/>
          <pc:sldMk cId="4091266737" sldId="338"/>
        </pc:sldMkLst>
        <pc:spChg chg="mod">
          <ac:chgData name="Joseph Levy" userId="3766db8f-7892-44ce-ae9b-8fce39950acf" providerId="ADAL" clId="{B13517A6-E2F0-4A57-A021-15B2A205D593}" dt="2020-11-09T23:49:11.409" v="1959" actId="6549"/>
          <ac:spMkLst>
            <pc:docMk/>
            <pc:sldMk cId="4091266737" sldId="338"/>
            <ac:spMk id="5" creationId="{00000000-0000-0000-0000-000000000000}"/>
          </ac:spMkLst>
        </pc:spChg>
        <pc:spChg chg="mod">
          <ac:chgData name="Joseph Levy" userId="3766db8f-7892-44ce-ae9b-8fce39950acf" providerId="ADAL" clId="{B13517A6-E2F0-4A57-A021-15B2A205D593}" dt="2020-11-09T17:49:06.030" v="15" actId="6549"/>
          <ac:spMkLst>
            <pc:docMk/>
            <pc:sldMk cId="4091266737" sldId="338"/>
            <ac:spMk id="6" creationId="{00000000-0000-0000-0000-000000000000}"/>
          </ac:spMkLst>
        </pc:spChg>
      </pc:sldChg>
      <pc:sldChg chg="modSp mod">
        <pc:chgData name="Joseph Levy" userId="3766db8f-7892-44ce-ae9b-8fce39950acf" providerId="ADAL" clId="{B13517A6-E2F0-4A57-A021-15B2A205D593}" dt="2020-11-10T00:28:11.891" v="2575" actId="403"/>
        <pc:sldMkLst>
          <pc:docMk/>
          <pc:sldMk cId="3748791487" sldId="339"/>
        </pc:sldMkLst>
        <pc:spChg chg="mod">
          <ac:chgData name="Joseph Levy" userId="3766db8f-7892-44ce-ae9b-8fce39950acf" providerId="ADAL" clId="{B13517A6-E2F0-4A57-A021-15B2A205D593}" dt="2020-11-10T00:28:11.891" v="2575" actId="403"/>
          <ac:spMkLst>
            <pc:docMk/>
            <pc:sldMk cId="3748791487" sldId="339"/>
            <ac:spMk id="8" creationId="{00000000-0000-0000-0000-000000000000}"/>
          </ac:spMkLst>
        </pc:spChg>
      </pc:sldChg>
      <pc:sldChg chg="modSp mod">
        <pc:chgData name="Joseph Levy" userId="3766db8f-7892-44ce-ae9b-8fce39950acf" providerId="ADAL" clId="{B13517A6-E2F0-4A57-A021-15B2A205D593}" dt="2020-11-10T00:30:06.432" v="2610" actId="6549"/>
        <pc:sldMkLst>
          <pc:docMk/>
          <pc:sldMk cId="1590738440" sldId="340"/>
        </pc:sldMkLst>
        <pc:spChg chg="mod">
          <ac:chgData name="Joseph Levy" userId="3766db8f-7892-44ce-ae9b-8fce39950acf" providerId="ADAL" clId="{B13517A6-E2F0-4A57-A021-15B2A205D593}" dt="2020-11-09T21:45:40.276" v="44" actId="6549"/>
          <ac:spMkLst>
            <pc:docMk/>
            <pc:sldMk cId="1590738440" sldId="340"/>
            <ac:spMk id="2" creationId="{00000000-0000-0000-0000-000000000000}"/>
          </ac:spMkLst>
        </pc:spChg>
        <pc:spChg chg="mod">
          <ac:chgData name="Joseph Levy" userId="3766db8f-7892-44ce-ae9b-8fce39950acf" providerId="ADAL" clId="{B13517A6-E2F0-4A57-A021-15B2A205D593}" dt="2020-11-10T00:30:06.432" v="2610" actId="6549"/>
          <ac:spMkLst>
            <pc:docMk/>
            <pc:sldMk cId="1590738440" sldId="340"/>
            <ac:spMk id="3" creationId="{00000000-0000-0000-0000-000000000000}"/>
          </ac:spMkLst>
        </pc:spChg>
      </pc:sldChg>
      <pc:sldChg chg="modSp mod">
        <pc:chgData name="Joseph Levy" userId="3766db8f-7892-44ce-ae9b-8fce39950acf" providerId="ADAL" clId="{B13517A6-E2F0-4A57-A021-15B2A205D593}" dt="2020-11-09T22:21:41.081" v="1942" actId="1076"/>
        <pc:sldMkLst>
          <pc:docMk/>
          <pc:sldMk cId="3550479006" sldId="341"/>
        </pc:sldMkLst>
        <pc:spChg chg="mod">
          <ac:chgData name="Joseph Levy" userId="3766db8f-7892-44ce-ae9b-8fce39950acf" providerId="ADAL" clId="{B13517A6-E2F0-4A57-A021-15B2A205D593}" dt="2020-11-09T22:21:41.081" v="1942" actId="1076"/>
          <ac:spMkLst>
            <pc:docMk/>
            <pc:sldMk cId="3550479006" sldId="341"/>
            <ac:spMk id="9" creationId="{18AF95E2-06FF-462E-926F-8BD2B0029A66}"/>
          </ac:spMkLst>
        </pc:spChg>
      </pc:sldChg>
      <pc:sldChg chg="del">
        <pc:chgData name="Joseph Levy" userId="3766db8f-7892-44ce-ae9b-8fce39950acf" providerId="ADAL" clId="{B13517A6-E2F0-4A57-A021-15B2A205D593}" dt="2020-11-09T21:56:56.206" v="544" actId="47"/>
        <pc:sldMkLst>
          <pc:docMk/>
          <pc:sldMk cId="3501941910" sldId="342"/>
        </pc:sldMkLst>
      </pc:sldChg>
      <pc:sldChg chg="modSp mod">
        <pc:chgData name="Joseph Levy" userId="3766db8f-7892-44ce-ae9b-8fce39950acf" providerId="ADAL" clId="{B13517A6-E2F0-4A57-A021-15B2A205D593}" dt="2020-11-10T00:32:35.580" v="2627" actId="6549"/>
        <pc:sldMkLst>
          <pc:docMk/>
          <pc:sldMk cId="3385280706" sldId="343"/>
        </pc:sldMkLst>
        <pc:spChg chg="mod">
          <ac:chgData name="Joseph Levy" userId="3766db8f-7892-44ce-ae9b-8fce39950acf" providerId="ADAL" clId="{B13517A6-E2F0-4A57-A021-15B2A205D593}" dt="2020-11-09T22:17:09.628" v="1716" actId="113"/>
          <ac:spMkLst>
            <pc:docMk/>
            <pc:sldMk cId="3385280706" sldId="343"/>
            <ac:spMk id="2" creationId="{A7C72798-FDC9-4BB6-9376-D81A05EC0A4C}"/>
          </ac:spMkLst>
        </pc:spChg>
        <pc:spChg chg="mod">
          <ac:chgData name="Joseph Levy" userId="3766db8f-7892-44ce-ae9b-8fce39950acf" providerId="ADAL" clId="{B13517A6-E2F0-4A57-A021-15B2A205D593}" dt="2020-11-10T00:32:35.580" v="2627" actId="6549"/>
          <ac:spMkLst>
            <pc:docMk/>
            <pc:sldMk cId="3385280706" sldId="343"/>
            <ac:spMk id="3" creationId="{8B212C10-AAB9-4056-908D-C3892168DD67}"/>
          </ac:spMkLst>
        </pc:spChg>
      </pc:sldChg>
      <pc:sldMasterChg chg="modSp mod">
        <pc:chgData name="Joseph Levy" userId="3766db8f-7892-44ce-ae9b-8fce39950acf" providerId="ADAL" clId="{B13517A6-E2F0-4A57-A021-15B2A205D593}" dt="2020-11-09T17:47:51.838" v="5" actId="6549"/>
        <pc:sldMasterMkLst>
          <pc:docMk/>
          <pc:sldMasterMk cId="0" sldId="2147483648"/>
        </pc:sldMasterMkLst>
        <pc:spChg chg="mod">
          <ac:chgData name="Joseph Levy" userId="3766db8f-7892-44ce-ae9b-8fce39950acf" providerId="ADAL" clId="{B13517A6-E2F0-4A57-A021-15B2A205D593}" dt="2020-11-09T17:47:51.838" v="5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11/9/2020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Joseph LEVY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44734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46321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802.11-20/1824r0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07-AANI-draft-technical-report-on-interworking-between-3gpp-5g-network-wlan.docx" TargetMode="External"/><Relationship Id="rId2" Type="http://schemas.openxmlformats.org/officeDocument/2006/relationships/hyperlink" Target="https://mentor.ieee.org/802.11/dcn/20/11-20-1602-05-AANI-aani-sc-teleconference-agenda-november-2020-plenary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0/11-20-1645-01-AANI-the-original-figures-in-the-draft-technical-report-on-interworking-between-3gpp-5g-network-and-wlan.ppt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0/11-20-0013-AANI-draft-technical-report-on-interworking-between-3gpp-5g-network-wlan.docx" TargetMode="External"/><Relationship Id="rId2" Type="http://schemas.openxmlformats.org/officeDocument/2006/relationships/hyperlink" Target="https://mentor.ieee.org/802.11/dcn/20/11-20-1262-06-AANI-cc32-aani-report-comments.xls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1714500" y="838199"/>
            <a:ext cx="8724900" cy="685801"/>
          </a:xfrm>
          <a:prstGeom prst="rect">
            <a:avLst/>
          </a:prstGeom>
          <a:noFill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sz="2800" kern="0" dirty="0"/>
              <a:t>AANI SC Closing Report November 2020</a:t>
            </a:r>
          </a:p>
        </p:txBody>
      </p:sp>
      <p:sp>
        <p:nvSpPr>
          <p:cNvPr id="6" name="Rectangle 6"/>
          <p:cNvSpPr txBox="1">
            <a:spLocks noChangeArrowheads="1"/>
          </p:cNvSpPr>
          <p:nvPr/>
        </p:nvSpPr>
        <p:spPr bwMode="auto">
          <a:xfrm>
            <a:off x="2209800" y="1524000"/>
            <a:ext cx="77724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buFontTx/>
              <a:buNone/>
            </a:pPr>
            <a:r>
              <a:rPr lang="en-US" altLang="en-US" sz="2000" kern="0" dirty="0"/>
              <a:t>Date:</a:t>
            </a:r>
            <a:r>
              <a:rPr lang="en-US" altLang="en-US" sz="2000" b="0" kern="0" dirty="0"/>
              <a:t> 2020-11-10</a:t>
            </a:r>
          </a:p>
        </p:txBody>
      </p:sp>
      <p:sp>
        <p:nvSpPr>
          <p:cNvPr id="7" name="Rectangle 12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  <p:graphicFrame>
        <p:nvGraphicFramePr>
          <p:cNvPr id="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193477"/>
              </p:ext>
            </p:extLst>
          </p:nvPr>
        </p:nvGraphicFramePr>
        <p:xfrm>
          <a:off x="2041525" y="2359025"/>
          <a:ext cx="8034338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3" imgW="8249760" imgH="2535120" progId="Word.Document.8">
                  <p:embed/>
                </p:oleObj>
              </mc:Choice>
              <mc:Fallback>
                <p:oleObj name="Document" r:id="rId3" imgW="8249760" imgH="2535120" progId="Word.Document.8">
                  <p:embed/>
                  <p:pic>
                    <p:nvPicPr>
                      <p:cNvPr id="8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1525" y="2359025"/>
                        <a:ext cx="8034338" cy="2463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91266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216945" y="72509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2204245" y="2019698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US" kern="0" dirty="0"/>
              <a:t>This Document is the closing report for AANI SC, </a:t>
            </a:r>
          </a:p>
          <a:p>
            <a:pPr algn="ctr">
              <a:buFontTx/>
              <a:buNone/>
            </a:pPr>
            <a:r>
              <a:rPr lang="en-US" kern="0" dirty="0"/>
              <a:t>November 2016 Meeting in San Antonio, TX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362201" y="838201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kern="0" dirty="0"/>
              <a:t>Abstract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1400573" y="1896890"/>
            <a:ext cx="9378156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>
              <a:buFontTx/>
              <a:buNone/>
            </a:pPr>
            <a:r>
              <a:rPr lang="en-US" kern="0" dirty="0"/>
              <a:t>This Document is the closing report for AANI SC </a:t>
            </a:r>
            <a:r>
              <a:rPr lang="en-US" dirty="0"/>
              <a:t>November 2020 802.11 Virtual Interim Meeting</a:t>
            </a:r>
            <a:r>
              <a:rPr lang="en-GB" dirty="0"/>
              <a:t>.  Teleconferences held: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Tuesday 3 November 2020 11:15-13:15 h ET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Wednesday 4 November 2020 19:00-21:00 h ET</a:t>
            </a:r>
          </a:p>
          <a:p>
            <a:pPr marL="0" indent="0"/>
            <a:r>
              <a:rPr lang="en-GB" dirty="0"/>
              <a:t>The current focus on the AANI SC is the completion of the Technical report on:</a:t>
            </a:r>
          </a:p>
          <a:p>
            <a:pPr marL="0" indent="0" algn="ctr"/>
            <a:r>
              <a:rPr lang="en-US" sz="2800" dirty="0"/>
              <a:t>Interworking between 3GPP 5G network &amp; WLAN</a:t>
            </a:r>
            <a:endParaRPr lang="en-GB" sz="2800" dirty="0"/>
          </a:p>
          <a:p>
            <a:pPr marL="457200" lvl="1" indent="0"/>
            <a:r>
              <a:rPr lang="en-GB" dirty="0"/>
              <a:t> </a:t>
            </a:r>
            <a:endParaRPr lang="en-US" kern="0" dirty="0"/>
          </a:p>
        </p:txBody>
      </p:sp>
    </p:spTree>
    <p:extLst>
      <p:ext uri="{BB962C8B-B14F-4D97-AF65-F5344CB8AC3E}">
        <p14:creationId xmlns:p14="http://schemas.microsoft.com/office/powerpoint/2010/main" val="3748791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620946"/>
            <a:ext cx="7770813" cy="609600"/>
          </a:xfrm>
        </p:spPr>
        <p:txBody>
          <a:bodyPr/>
          <a:lstStyle/>
          <a:p>
            <a:r>
              <a:rPr lang="en-US" dirty="0"/>
              <a:t>802.11 AANI SC – November 2020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0742" y="1230546"/>
            <a:ext cx="11430000" cy="5170254"/>
          </a:xfrm>
        </p:spPr>
        <p:txBody>
          <a:bodyPr/>
          <a:lstStyle/>
          <a:p>
            <a:pPr marL="57150" indent="0" algn="ctr"/>
            <a:r>
              <a:rPr lang="en-US" altLang="en-US" sz="2000" dirty="0"/>
              <a:t>Agenda:</a:t>
            </a:r>
            <a:r>
              <a:rPr lang="en-US" altLang="en-US" sz="2000" b="0" dirty="0"/>
              <a:t> </a:t>
            </a:r>
            <a:r>
              <a:rPr lang="en-US" altLang="en-US" sz="2000" b="0" dirty="0">
                <a:hlinkClick r:id="rId2"/>
              </a:rPr>
              <a:t>11-20/1602r5</a:t>
            </a:r>
            <a:r>
              <a:rPr lang="en-US" altLang="en-US" sz="2000" b="0" dirty="0"/>
              <a:t> , met for 2 teleconferences during the Interim – ~ 70 attendees</a:t>
            </a:r>
          </a:p>
          <a:p>
            <a:pPr marL="57150" indent="0"/>
            <a:r>
              <a:rPr lang="en-US" altLang="en-US" sz="2800" dirty="0"/>
              <a:t>Contributions: 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 dirty="0">
                <a:hlinkClick r:id="rId3"/>
              </a:rPr>
              <a:t>11-20/0013r7</a:t>
            </a:r>
            <a:r>
              <a:rPr lang="en-US" sz="2400" dirty="0"/>
              <a:t> - “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Draft technical report on interworking between 3GPP 5G network &amp; WLAN” - Hyun Seo Oh (ETRI)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sz="2400" dirty="0">
                <a:hlinkClick r:id="rId4"/>
              </a:rPr>
              <a:t>11-20/1645r1</a:t>
            </a:r>
            <a:r>
              <a:rPr lang="en-US" sz="2400" b="0" dirty="0">
                <a:latin typeface="Verdana" panose="020B0604030504040204" pitchFamily="34" charset="0"/>
              </a:rPr>
              <a:t> - “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The original figures in the draft technical report on interworking between 3GPP 5G network and WLAN</a:t>
            </a:r>
            <a:r>
              <a:rPr lang="en-US" sz="2400" b="0" dirty="0">
                <a:latin typeface="Verdana" panose="020B0604030504040204" pitchFamily="34" charset="0"/>
              </a:rPr>
              <a:t>” - </a:t>
            </a:r>
            <a:r>
              <a:rPr lang="en-US" sz="2400" b="0" i="0" dirty="0"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Hyun Seo Oh (ETRI)</a:t>
            </a:r>
          </a:p>
          <a:p>
            <a:pPr marL="0" indent="0">
              <a:spcBef>
                <a:spcPts val="200"/>
              </a:spcBef>
              <a:defRPr/>
            </a:pPr>
            <a:r>
              <a:rPr lang="en-US" altLang="en-US" dirty="0"/>
              <a:t>Motions: 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5 Motions were passed.  105 of the 111 comments received have been resolved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1 comment is ready for motion – CID 13 (there was a typo in one of the motions)</a:t>
            </a:r>
          </a:p>
          <a:p>
            <a:pPr>
              <a:spcBef>
                <a:spcPts val="200"/>
              </a:spcBef>
              <a:buFont typeface="Arial" panose="020B0604020202020204" pitchFamily="34" charset="0"/>
              <a:buChar char="•"/>
              <a:defRPr/>
            </a:pPr>
            <a:r>
              <a:rPr lang="en-US" altLang="en-US" dirty="0"/>
              <a:t>5 comments are still open waiting contributions for resolutions</a:t>
            </a:r>
            <a:br>
              <a:rPr lang="en-US" altLang="en-US" dirty="0"/>
            </a:br>
            <a:r>
              <a:rPr lang="en-US" altLang="en-US" dirty="0"/>
              <a:t>CIDs: 68, 69, 70, 71, and 80.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0738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72798-FDC9-4BB6-9376-D81A05EC0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61963"/>
          </a:xfrm>
        </p:spPr>
        <p:txBody>
          <a:bodyPr/>
          <a:lstStyle/>
          <a:p>
            <a:r>
              <a:rPr lang="en-US" altLang="en-US" sz="3200" dirty="0"/>
              <a:t>Way Forward to Resolve Open Comments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212C10-AAB9-4056-908D-C3892168DD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374778"/>
            <a:ext cx="11353800" cy="4873622"/>
          </a:xfrm>
        </p:spPr>
        <p:txBody>
          <a:bodyPr/>
          <a:lstStyle/>
          <a:p>
            <a:pPr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Comment resolution </a:t>
            </a:r>
            <a:r>
              <a:rPr lang="en-US">
                <a:latin typeface="Times New Roman" panose="02020603050405020304" pitchFamily="18" charset="0"/>
              </a:rPr>
              <a:t>summary: </a:t>
            </a:r>
            <a:r>
              <a:rPr lang="en-US" dirty="0">
                <a:latin typeface="Times New Roman" panose="02020603050405020304" pitchFamily="18" charset="0"/>
                <a:hlinkClick r:id="rId2"/>
              </a:rPr>
              <a:t>11-20/1262r6</a:t>
            </a:r>
            <a:r>
              <a:rPr lang="en-US" dirty="0">
                <a:latin typeface="Times New Roman" panose="02020603050405020304" pitchFamily="18" charset="0"/>
              </a:rPr>
              <a:t> “CC32-AANI_Report_Comments” 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Weekly Teleconferences are scheduled between now and the January Interim.  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Contributions to resolve the 5 outstanding comments are requested, please notify the Chair.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</a:rPr>
              <a:t>If contributions are forthcoming:</a:t>
            </a:r>
          </a:p>
          <a:p>
            <a:pPr lvl="2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Proposed r</a:t>
            </a:r>
            <a:r>
              <a:rPr lang="en-US" b="0" dirty="0">
                <a:latin typeface="Times New Roman" panose="02020603050405020304" pitchFamily="18" charset="0"/>
              </a:rPr>
              <a:t>esolution(s) will be discussed and developed</a:t>
            </a:r>
          </a:p>
          <a:p>
            <a:pPr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</a:rPr>
              <a:t>If no contributions are forthcoming:</a:t>
            </a:r>
          </a:p>
          <a:p>
            <a:pPr lvl="2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b="0" dirty="0">
                <a:latin typeface="Times New Roman" panose="02020603050405020304" pitchFamily="18" charset="0"/>
              </a:rPr>
              <a:t>The teleconferences will be canceled</a:t>
            </a:r>
          </a:p>
          <a:p>
            <a:pPr lvl="2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Current default resolutions will be motioned: “Reject – The comment fails to identify changes in sufficient detail so that the specific wording of the changes that will satisfy the commenter can be determined.”</a:t>
            </a:r>
            <a:endParaRPr lang="en-US" b="0" dirty="0">
              <a:latin typeface="Times New Roman" panose="02020603050405020304" pitchFamily="18" charset="0"/>
            </a:endParaRPr>
          </a:p>
          <a:p>
            <a:pPr lvl="1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b="1" dirty="0">
                <a:latin typeface="Times New Roman" panose="02020603050405020304" pitchFamily="18" charset="0"/>
              </a:rPr>
              <a:t>Motions to resolve all outstanding comments are planned for the 802.11 January Interim</a:t>
            </a:r>
          </a:p>
          <a:p>
            <a:pPr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dirty="0">
                <a:latin typeface="Times New Roman" panose="02020603050405020304" pitchFamily="18" charset="0"/>
              </a:rPr>
              <a:t>The “final” version of the technical report on interworking (</a:t>
            </a:r>
            <a:r>
              <a:rPr lang="en-US" dirty="0">
                <a:hlinkClick r:id="rId3"/>
              </a:rPr>
              <a:t>11-20/0013</a:t>
            </a:r>
            <a:r>
              <a:rPr lang="en-US" dirty="0"/>
              <a:t>) </a:t>
            </a:r>
            <a:r>
              <a:rPr lang="en-US" dirty="0">
                <a:latin typeface="Times New Roman" panose="02020603050405020304" pitchFamily="18" charset="0"/>
              </a:rPr>
              <a:t>will be presented to the 802.11 WG for approval/endorsement at the 802.11 January Closing Plenary teleconference.  </a:t>
            </a:r>
            <a:endParaRPr lang="en-GB" dirty="0">
              <a:latin typeface="Times New Roman" panose="02020603050405020304" pitchFamily="18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tabLst>
                <a:tab pos="457200" algn="l"/>
              </a:tabLst>
            </a:pPr>
            <a:endParaRPr lang="en-US" b="0" dirty="0"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C88061-2C30-4234-BD13-F8E0005278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05DA3B-DEE4-4C7E-8831-C2BBCF7956A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5AA578C-48F1-4FD1-9DFD-B1410575D8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852807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November 2020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Joseph LEVY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2209800" y="685800"/>
            <a:ext cx="7772400" cy="609600"/>
          </a:xfrm>
          <a:prstGeom prst="rect">
            <a:avLst/>
          </a:prstGeom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US" altLang="en-US" kern="0" dirty="0"/>
              <a:t>Future Session Planning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18AF95E2-06FF-462E-926F-8BD2B0029A66}"/>
              </a:ext>
            </a:extLst>
          </p:cNvPr>
          <p:cNvSpPr txBox="1">
            <a:spLocks/>
          </p:cNvSpPr>
          <p:nvPr/>
        </p:nvSpPr>
        <p:spPr>
          <a:xfrm>
            <a:off x="114300" y="1039811"/>
            <a:ext cx="11963400" cy="5484814"/>
          </a:xfrm>
          <a:prstGeom prst="rect">
            <a:avLst/>
          </a:prstGeom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altLang="en-US" dirty="0"/>
              <a:t>Teleconference: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000" dirty="0">
                <a:latin typeface="Times New Roman" panose="02020603050405020304" pitchFamily="18" charset="0"/>
              </a:rPr>
              <a:t>Tuesday </a:t>
            </a:r>
            <a:r>
              <a:rPr lang="en-US" sz="2000" dirty="0">
                <a:latin typeface="Times New Roman" panose="02020603050405020304" pitchFamily="18" charset="0"/>
              </a:rPr>
              <a:t>17 November 9:00am-10:00am ET: comment resolution	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altLang="en-US" sz="2000" dirty="0">
                <a:latin typeface="Times New Roman" panose="02020603050405020304" pitchFamily="18" charset="0"/>
              </a:rPr>
              <a:t>Tuesday </a:t>
            </a:r>
            <a:r>
              <a:rPr lang="en-US" sz="2000" dirty="0">
                <a:latin typeface="Times New Roman" panose="02020603050405020304" pitchFamily="18" charset="0"/>
              </a:rPr>
              <a:t>24 November 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</a:rPr>
              <a:t>Tuesday 1 December 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</a:rPr>
              <a:t>Tuesday 8 December 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</a:rPr>
              <a:t>Tuesday 15 December 9:00am-10:00am ET: comment resolution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000" dirty="0">
                <a:latin typeface="Times New Roman" panose="02020603050405020304" pitchFamily="18" charset="0"/>
              </a:rPr>
              <a:t>Tuesday 5 January 9:00am-10:00am ET: comment resolution </a:t>
            </a:r>
            <a:endParaRPr lang="en-US" sz="1800" dirty="0">
              <a:latin typeface="Times New Roman" panose="02020603050405020304" pitchFamily="18" charset="0"/>
            </a:endParaRPr>
          </a:p>
          <a:p>
            <a:r>
              <a:rPr lang="en-US" altLang="en-US" sz="2000" b="0" dirty="0"/>
              <a:t>	Note there are conflicts between some of these Teleconferences and some TGbd Teleconferences, the times of these teleconferences may be change to resolve these conflicts.  </a:t>
            </a:r>
          </a:p>
          <a:p>
            <a:endParaRPr lang="en-US" altLang="en-US" sz="700" b="0" dirty="0"/>
          </a:p>
          <a:p>
            <a:r>
              <a:rPr lang="en-US" dirty="0"/>
              <a:t>The AANI SC is contribution driven, contributions are requested: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802.11 technical performance relative to IMT-2020 requirements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Technical and discussion contributions on interworking/integration of 802.11 with the 3GPP Next Generation System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US" dirty="0"/>
              <a:t>In support of 802.1 Nendica</a:t>
            </a:r>
          </a:p>
        </p:txBody>
      </p:sp>
    </p:spTree>
    <p:extLst>
      <p:ext uri="{BB962C8B-B14F-4D97-AF65-F5344CB8AC3E}">
        <p14:creationId xmlns:p14="http://schemas.microsoft.com/office/powerpoint/2010/main" val="35504790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19176</TotalTime>
  <Words>542</Words>
  <Application>Microsoft Office PowerPoint</Application>
  <PresentationFormat>Widescreen</PresentationFormat>
  <Paragraphs>62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Times New Roman</vt:lpstr>
      <vt:lpstr>Verdana</vt:lpstr>
      <vt:lpstr>Office Theme</vt:lpstr>
      <vt:lpstr>Document</vt:lpstr>
      <vt:lpstr>PowerPoint Presentation</vt:lpstr>
      <vt:lpstr>PowerPoint Presentation</vt:lpstr>
      <vt:lpstr>802.11 AANI SC – November 2020</vt:lpstr>
      <vt:lpstr>Way Forward to Resolve Open Comments</vt:lpstr>
      <vt:lpstr>PowerPoint Presentation</vt:lpstr>
    </vt:vector>
  </TitlesOfParts>
  <Company>InterDigital,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11-02/1842r0</dc:title>
  <dc:creator>Levy, Joseph</dc:creator>
  <cp:lastModifiedBy>Joseph Levy</cp:lastModifiedBy>
  <cp:revision>248</cp:revision>
  <cp:lastPrinted>1601-01-01T00:00:00Z</cp:lastPrinted>
  <dcterms:created xsi:type="dcterms:W3CDTF">2017-06-02T20:57:23Z</dcterms:created>
  <dcterms:modified xsi:type="dcterms:W3CDTF">2020-11-10T00:33:00Z</dcterms:modified>
</cp:coreProperties>
</file>