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93" r:id="rId4"/>
    <p:sldId id="306" r:id="rId5"/>
    <p:sldId id="290" r:id="rId6"/>
    <p:sldId id="29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93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4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November</a:t>
            </a:r>
            <a:r>
              <a:rPr lang="en-US" sz="1800" b="1" dirty="0"/>
              <a:t> 2020	doc.: IEEE 802.11-20/1823r0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696-04-0arc-arc-sc-agenda-nov-2020.pptx" TargetMode="External"/><Relationship Id="rId7" Type="http://schemas.openxmlformats.org/officeDocument/2006/relationships/hyperlink" Target="https://mentor.ieee.org/802.11/dcn/20/11-20-1122-03-00be-802-11be-architecture-association-discussion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639-04-00be-11be-ap-mld-architecture-discussion.pptx" TargetMode="External"/><Relationship Id="rId5" Type="http://schemas.openxmlformats.org/officeDocument/2006/relationships/hyperlink" Target="https://mentor.ieee.org/802.11/dcn/20/11-20-1166-04-00bd-ngv-11bd-architecture-discussion.pptx" TargetMode="External"/><Relationship Id="rId4" Type="http://schemas.openxmlformats.org/officeDocument/2006/relationships/hyperlink" Target="https://mentor.ieee.org/802.11/dcn/20/11-20-0177-04-0arc-liaison-to-revmd-on-ess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106-00-000m-sta-and-ap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174-00-0arc-epd-and-lpd-terminology-misalignment-in-ieee-std-802-1-and-802-11.ppt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2020-11-09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5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November 2020 Meeting (virtual)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876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11-20/1696r4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Note plan to meet on </a:t>
            </a:r>
            <a:r>
              <a:rPr lang="en-US" dirty="0" err="1"/>
              <a:t>TGbc</a:t>
            </a:r>
            <a:r>
              <a:rPr lang="en-US" dirty="0"/>
              <a:t> teleconferences, Nov 17 and Nov 24, to discuss </a:t>
            </a:r>
            <a:r>
              <a:rPr lang="en-US" dirty="0" err="1"/>
              <a:t>TGbc</a:t>
            </a:r>
            <a:r>
              <a:rPr lang="en-US" dirty="0"/>
              <a:t> architecture concepts</a:t>
            </a:r>
          </a:p>
          <a:p>
            <a:pPr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hlinkClick r:id="rId4"/>
              </a:rPr>
              <a:t>11-20/0177r4</a:t>
            </a:r>
            <a:r>
              <a:rPr lang="en-US" dirty="0">
                <a:solidFill>
                  <a:srgbClr val="000000"/>
                </a:solidFill>
              </a:rPr>
              <a:t> (clarifying definitions of ESS and HESS) is planned to be referred to </a:t>
            </a:r>
            <a:r>
              <a:rPr lang="en-US" dirty="0" err="1">
                <a:solidFill>
                  <a:srgbClr val="000000"/>
                </a:solidFill>
              </a:rPr>
              <a:t>REVme</a:t>
            </a: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 err="1">
                <a:solidFill>
                  <a:srgbClr val="000000"/>
                </a:solidFill>
              </a:rPr>
              <a:t>TGbd</a:t>
            </a:r>
            <a:r>
              <a:rPr lang="en-US" dirty="0">
                <a:solidFill>
                  <a:srgbClr val="000000"/>
                </a:solidFill>
              </a:rPr>
              <a:t> architecture concepts reviewed: </a:t>
            </a:r>
          </a:p>
          <a:p>
            <a:pPr lvl="1">
              <a:spcBef>
                <a:spcPts val="0"/>
              </a:spcBef>
            </a:pPr>
            <a:r>
              <a:rPr lang="en-US" sz="2400" b="1" dirty="0">
                <a:hlinkClick r:id="rId5"/>
              </a:rPr>
              <a:t>11-20/1166r4</a:t>
            </a:r>
            <a:r>
              <a:rPr lang="en-US" sz="2400" b="1" dirty="0"/>
              <a:t> </a:t>
            </a:r>
          </a:p>
          <a:p>
            <a:pPr lvl="1">
              <a:spcBef>
                <a:spcPts val="0"/>
              </a:spcBef>
            </a:pPr>
            <a:r>
              <a:rPr lang="en-US" sz="2400" b="1" dirty="0"/>
              <a:t>Updates to MAC SAP need more discussion</a:t>
            </a:r>
            <a:endParaRPr lang="en-US" b="1" dirty="0"/>
          </a:p>
          <a:p>
            <a:pPr>
              <a:spcBef>
                <a:spcPts val="0"/>
              </a:spcBef>
            </a:pPr>
            <a:r>
              <a:rPr lang="en-US" dirty="0" err="1"/>
              <a:t>TGbe</a:t>
            </a:r>
            <a:r>
              <a:rPr lang="en-US" dirty="0"/>
              <a:t> architecture concepts reviewed:</a:t>
            </a:r>
          </a:p>
          <a:p>
            <a:pPr marL="685800" lvl="2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2400" b="1" dirty="0">
                <a:hlinkClick r:id="rId6"/>
              </a:rPr>
              <a:t>11-20/1639r4</a:t>
            </a:r>
            <a:endParaRPr lang="en-US" sz="2400" b="1" dirty="0"/>
          </a:p>
          <a:p>
            <a:pPr marL="685800" lvl="2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2400" b="1" dirty="0">
                <a:hlinkClick r:id="rId7"/>
              </a:rPr>
              <a:t>11-20/1122r3</a:t>
            </a:r>
            <a:endParaRPr lang="en-US" sz="2400" b="1" dirty="0"/>
          </a:p>
          <a:p>
            <a:pPr marL="685800" lvl="2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2400" b="1" dirty="0"/>
              <a:t>Discussion will continue on ARC teleconferences (Nov 16, Dec 7)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Monitoring/future activities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1351754-4384-4741-98EB-67ED3215A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>
              <a:spcBef>
                <a:spcPts val="3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400" b="1" kern="0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kern="0" dirty="0"/>
              <a:t>Annex G (purpose and value?, work to update or work to deprecate?)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kern="0" dirty="0"/>
              <a:t>Consider any changes to remove 802.2/LLC terms?</a:t>
            </a:r>
            <a:endParaRPr lang="en-US" sz="1800" b="1" kern="0" dirty="0">
              <a:solidFill>
                <a:schemeClr val="accent2">
                  <a:lumMod val="75000"/>
                </a:schemeClr>
              </a:solidFill>
            </a:endParaRP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kern="0" dirty="0"/>
              <a:t>“What is a STA?” (per </a:t>
            </a:r>
            <a:r>
              <a:rPr lang="en-US" sz="1800" b="1" kern="0" dirty="0" err="1"/>
              <a:t>REVmd</a:t>
            </a:r>
            <a:r>
              <a:rPr lang="en-US" sz="1800" b="1" kern="0" dirty="0"/>
              <a:t> discussion: </a:t>
            </a:r>
            <a:r>
              <a:rPr lang="en-US" sz="1800" b="1" kern="0" dirty="0">
                <a:solidFill>
                  <a:schemeClr val="accent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11-19/0106r0</a:t>
            </a:r>
            <a:r>
              <a:rPr lang="en-US" sz="1800" b="1" kern="0" dirty="0"/>
              <a:t>), Also off-channel TDLS architecture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b="1" kern="0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kern="0" dirty="0"/>
              <a:t>One aspect is how MAC address is set/controlled – related to IEEE 1609/</a:t>
            </a:r>
            <a:r>
              <a:rPr lang="en-US" b="1" kern="0" dirty="0" err="1"/>
              <a:t>TGbd</a:t>
            </a:r>
            <a:r>
              <a:rPr lang="en-US" b="1" kern="0" dirty="0"/>
              <a:t>  activities</a:t>
            </a:r>
          </a:p>
          <a:p>
            <a:pPr marL="6858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kern="0" dirty="0" err="1"/>
              <a:t>TGbz</a:t>
            </a:r>
            <a:r>
              <a:rPr lang="en-US" sz="1800" b="1" kern="0" dirty="0"/>
              <a:t> work on Fine Timing Measurement and IEEE 1588 mapping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kern="0" dirty="0"/>
              <a:t>Clarifying EPD/LPD: </a:t>
            </a:r>
            <a:r>
              <a:rPr lang="en-US" sz="1800" kern="0" dirty="0">
                <a:hlinkClick r:id="rId4"/>
              </a:rPr>
              <a:t>11-20/0174r0</a:t>
            </a:r>
            <a:r>
              <a:rPr lang="en-US" sz="1800" kern="0" dirty="0"/>
              <a:t>; </a:t>
            </a:r>
            <a:r>
              <a:rPr lang="en-US" sz="1800" b="1" kern="0" dirty="0"/>
              <a:t>monitor 802.1 discussions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kern="0" dirty="0" err="1"/>
              <a:t>Nendica’s</a:t>
            </a:r>
            <a:r>
              <a:rPr lang="en-US" sz="1800" b="1" kern="0" dirty="0"/>
              <a:t>/</a:t>
            </a:r>
            <a:r>
              <a:rPr lang="en-US" sz="1800" b="1" kern="0" dirty="0" err="1"/>
              <a:t>TGbe’s</a:t>
            </a:r>
            <a:r>
              <a:rPr lang="en-US" sz="1800" b="1" kern="0" dirty="0"/>
              <a:t> discussion on 802.11 in a Deterministic Network/Time-Sensitive Networking</a:t>
            </a:r>
          </a:p>
          <a:p>
            <a:pPr marL="0" lvl="1" indent="0" eaLnBrk="1" hangingPunct="1">
              <a:lnSpc>
                <a:spcPct val="90000"/>
              </a:lnSpc>
              <a:spcBef>
                <a:spcPts val="300"/>
              </a:spcBef>
              <a:buFontTx/>
              <a:buNone/>
              <a:defRPr/>
            </a:pPr>
            <a:endParaRPr lang="en-US" kern="0" dirty="0"/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endParaRPr lang="en-US" b="1" kern="0" dirty="0"/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563882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Nov 16, Dec 7, 19:00-21:00 Eastern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January 2021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Two meeting slots planned: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Continue </a:t>
            </a:r>
            <a:r>
              <a:rPr lang="en-US" dirty="0" err="1"/>
              <a:t>TGbe</a:t>
            </a:r>
            <a:r>
              <a:rPr lang="en-US" dirty="0"/>
              <a:t> architecture concepts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Continue </a:t>
            </a:r>
            <a:r>
              <a:rPr lang="en-US" dirty="0" err="1"/>
              <a:t>TGbc</a:t>
            </a:r>
            <a:r>
              <a:rPr lang="en-US" dirty="0"/>
              <a:t> architecture concepts (as needed)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Other monitoring/future activities</a:t>
            </a:r>
          </a:p>
          <a:p>
            <a:pPr marL="68421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9133</TotalTime>
  <Words>336</Words>
  <Application>Microsoft Office PowerPoint</Application>
  <PresentationFormat>On-screen Show (4:3)</PresentationFormat>
  <Paragraphs>61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802-11-Submission</vt:lpstr>
      <vt:lpstr>Document</vt:lpstr>
      <vt:lpstr>ARC Closing Report </vt:lpstr>
      <vt:lpstr>Abstract</vt:lpstr>
      <vt:lpstr>Work Completed</vt:lpstr>
      <vt:lpstr>Monitoring/future activities</vt:lpstr>
      <vt:lpstr>Teleconference(s)</vt:lpstr>
      <vt:lpstr>January 2021 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Hamilton, Mark</cp:lastModifiedBy>
  <cp:revision>330</cp:revision>
  <cp:lastPrinted>1998-02-10T13:28:06Z</cp:lastPrinted>
  <dcterms:created xsi:type="dcterms:W3CDTF">2009-07-15T16:38:20Z</dcterms:created>
  <dcterms:modified xsi:type="dcterms:W3CDTF">2020-11-09T17:50:45Z</dcterms:modified>
</cp:coreProperties>
</file>