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2020	doc.: IEEE 802.11-20/1823r0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696-04-0arc-arc-sc-agenda-nov-2020.pptx" TargetMode="External"/><Relationship Id="rId7" Type="http://schemas.openxmlformats.org/officeDocument/2006/relationships/hyperlink" Target="https://mentor.ieee.org/802.11/dcn/20/11-20-1122-03-00be-802-11be-architecture-association-discu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39-04-00be-11be-ap-mld-architecture-discussion.pptx" TargetMode="External"/><Relationship Id="rId5" Type="http://schemas.openxmlformats.org/officeDocument/2006/relationships/hyperlink" Target="https://mentor.ieee.org/802.11/dcn/20/11-20-1166-04-00bd-ngv-11bd-architecture-discussion.pptx" TargetMode="External"/><Relationship Id="rId4" Type="http://schemas.openxmlformats.org/officeDocument/2006/relationships/hyperlink" Target="https://mentor.ieee.org/802.11/dcn/20/11-20-0177-04-0arc-liaison-to-revmd-on-es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74-00-0arc-epd-and-lpd-terminology-misalignment-in-ieee-std-802-1-and-802-11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2020-11-09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2020 Meeting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11-20/1696r4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Note plan to meet on </a:t>
            </a:r>
            <a:r>
              <a:rPr lang="en-US" dirty="0" err="1"/>
              <a:t>TGbc</a:t>
            </a:r>
            <a:r>
              <a:rPr lang="en-US" dirty="0"/>
              <a:t> teleconferences, Nov 17 and Nov 24, to discuss </a:t>
            </a:r>
            <a:r>
              <a:rPr lang="en-US" dirty="0" err="1"/>
              <a:t>TGbc</a:t>
            </a:r>
            <a:r>
              <a:rPr lang="en-US" dirty="0"/>
              <a:t> architecture concepts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hlinkClick r:id="rId4"/>
              </a:rPr>
              <a:t>11-20/0177r4</a:t>
            </a:r>
            <a:r>
              <a:rPr lang="en-US" dirty="0">
                <a:solidFill>
                  <a:srgbClr val="000000"/>
                </a:solidFill>
              </a:rPr>
              <a:t> (clarifying definitions of ESS and HESS) is planned to be referred to </a:t>
            </a:r>
            <a:r>
              <a:rPr lang="en-US" dirty="0" err="1">
                <a:solidFill>
                  <a:srgbClr val="000000"/>
                </a:solidFill>
              </a:rPr>
              <a:t>REVme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00"/>
                </a:solidFill>
              </a:rPr>
              <a:t>TGbd</a:t>
            </a:r>
            <a:r>
              <a:rPr lang="en-US" dirty="0">
                <a:solidFill>
                  <a:srgbClr val="000000"/>
                </a:solidFill>
              </a:rPr>
              <a:t> architecture concepts reviewed: </a:t>
            </a:r>
          </a:p>
          <a:p>
            <a:pPr lvl="1">
              <a:spcBef>
                <a:spcPts val="0"/>
              </a:spcBef>
            </a:pPr>
            <a:r>
              <a:rPr lang="en-US" sz="2400" b="1" dirty="0">
                <a:hlinkClick r:id="rId5"/>
              </a:rPr>
              <a:t>11-20/1166r4</a:t>
            </a:r>
            <a:r>
              <a:rPr lang="en-US" sz="2400" b="1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b="1" dirty="0"/>
              <a:t>Updates to MAC SAP need more discussion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hlinkClick r:id="rId6"/>
              </a:rPr>
              <a:t>11-20/1639r4</a:t>
            </a:r>
            <a:endParaRPr lang="en-US" sz="2400" b="1" dirty="0"/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hlinkClick r:id="rId7"/>
              </a:rPr>
              <a:t>11-20/1122r3</a:t>
            </a:r>
            <a:endParaRPr lang="en-US" sz="2400" b="1" dirty="0"/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Discussion will continue on ARC teleconferences (Nov 16, Dec 7)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Annex G (purpose and value?, work to update or work to deprecate?)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TGbz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Clarifying EPD/LPD: </a:t>
            </a:r>
            <a:r>
              <a:rPr lang="en-US" sz="1800" kern="0" dirty="0">
                <a:hlinkClick r:id="rId4"/>
              </a:rPr>
              <a:t>11-20/0174r0</a:t>
            </a:r>
            <a:r>
              <a:rPr lang="en-US" sz="1800" kern="0" dirty="0"/>
              <a:t>; </a:t>
            </a:r>
            <a:r>
              <a:rPr lang="en-US" sz="1800" b="1" kern="0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Nov 16, Dec 7, 19:00-21:00 Eastern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January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TGbc</a:t>
            </a:r>
            <a:r>
              <a:rPr lang="en-US" dirty="0"/>
              <a:t> architecture concepts (as needed)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9133</TotalTime>
  <Words>336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January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330</cp:revision>
  <cp:lastPrinted>1998-02-10T13:28:06Z</cp:lastPrinted>
  <dcterms:created xsi:type="dcterms:W3CDTF">2009-07-15T16:38:20Z</dcterms:created>
  <dcterms:modified xsi:type="dcterms:W3CDTF">2020-11-09T17:50:45Z</dcterms:modified>
</cp:coreProperties>
</file>