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66" r:id="rId3"/>
    <p:sldId id="267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>
      <p:cViewPr varScale="1">
        <p:scale>
          <a:sx n="67" d="100"/>
          <a:sy n="67" d="100"/>
        </p:scale>
        <p:origin x="57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3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802.11-20/1822r0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1-04-00ax-p802-11ax-report-to-ec-on-conditional-approval-to-forward-draft-to-revcom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552-21-00ax-tgax-crc-teleconference-agendas-october-november-december-2020.pptx" TargetMode="External"/><Relationship Id="rId4" Type="http://schemas.openxmlformats.org/officeDocument/2006/relationships/hyperlink" Target="https://mentor.ieee.org/802.11/dcn/14/11-14-0169-03-0hew-ieee-802-11-hew-sg-proposed-cs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131765"/>
            <a:ext cx="3276599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1800" b="1" smtClean="0">
                <a:solidFill>
                  <a:schemeClr val="bg2"/>
                </a:solidFill>
              </a:rPr>
              <a:t>November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391401" y="6475413"/>
            <a:ext cx="3962400" cy="1539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/>
              <a:t>2020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2020-11-9</a:t>
            </a:r>
            <a:endParaRPr lang="en-US" sz="2000" b="0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631131"/>
              </p:ext>
            </p:extLst>
          </p:nvPr>
        </p:nvGraphicFramePr>
        <p:xfrm>
          <a:off x="1143001" y="2590799"/>
          <a:ext cx="9829800" cy="298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2590799"/>
                        <a:ext cx="9829800" cy="29818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806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257175"/>
            <a:ext cx="1904999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1800" b="1" smtClean="0">
                <a:solidFill>
                  <a:schemeClr val="bg2"/>
                </a:solidFill>
              </a:rPr>
              <a:t>November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534400" y="6475412"/>
            <a:ext cx="289560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</a:t>
            </a:r>
            <a:r>
              <a:rPr lang="en-US" dirty="0" smtClean="0"/>
              <a:t>November</a:t>
            </a:r>
            <a:r>
              <a:rPr lang="en-US" dirty="0" smtClean="0"/>
              <a:t> 2020 Electronic </a:t>
            </a:r>
            <a:r>
              <a:rPr lang="en-US" dirty="0"/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426748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10668000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/>
              <a:t>TG was </a:t>
            </a:r>
            <a:r>
              <a:rPr lang="en-CA" sz="2000" dirty="0" smtClean="0"/>
              <a:t>scheduled for </a:t>
            </a:r>
            <a:r>
              <a:rPr lang="en-CA" sz="2000" dirty="0" smtClean="0"/>
              <a:t>two time slots  - Tuesday @ 16:00 ET and Thursday @ 19:00 ET</a:t>
            </a:r>
            <a:endParaRPr lang="en-CA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000" dirty="0" smtClean="0"/>
              <a:t>The TG reviewed and approved the report to the EC requesting conditional approval to forward to </a:t>
            </a:r>
            <a:r>
              <a:rPr lang="en-CA" sz="2000" dirty="0" err="1" smtClean="0"/>
              <a:t>RevCom</a:t>
            </a:r>
            <a:r>
              <a:rPr lang="en-CA" sz="2000" dirty="0" smtClean="0"/>
              <a:t>. The TG approved r3 of the report. R4 is on the server updating the number of unsatisfied comments. The report is available at: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mentor.ieee.org/802.11/dcn/20/11-20-1771-04-00ax-p802-11ax-report-to-ec-on-conditional-approval-to-forward-draft-to-revcom.pptx</a:t>
            </a:r>
            <a:r>
              <a:rPr lang="en-CA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000" dirty="0" smtClean="0"/>
              <a:t>The TG reaffirmed the TG CSD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4"/>
              </a:rPr>
              <a:t>https://</a:t>
            </a:r>
            <a:r>
              <a:rPr lang="en-CA" dirty="0" smtClean="0">
                <a:hlinkClick r:id="rId4"/>
              </a:rPr>
              <a:t>mentor.ieee.org/802.11/dcn/14/11-14-0169-03-0hew-ieee-802-11-hew-sg-proposed-csd.docx</a:t>
            </a:r>
            <a:r>
              <a:rPr lang="en-CA" dirty="0" smtClean="0"/>
              <a:t> </a:t>
            </a:r>
            <a:endParaRPr lang="en-CA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000" dirty="0" smtClean="0"/>
              <a:t>The TG is on time to submit the draft (8.0) on time for the January 2021 </a:t>
            </a:r>
            <a:r>
              <a:rPr lang="en-CA" sz="2000" dirty="0" err="1" smtClean="0"/>
              <a:t>RevCom</a:t>
            </a:r>
            <a:r>
              <a:rPr lang="en-CA" sz="2000" dirty="0" smtClean="0"/>
              <a:t> meeting.</a:t>
            </a:r>
            <a:endParaRPr lang="en-CA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/>
              <a:t>TG agenda is available at</a:t>
            </a:r>
            <a:r>
              <a:rPr lang="en-CA" sz="2000" dirty="0" smtClean="0"/>
              <a:t>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5"/>
              </a:rPr>
              <a:t>https://</a:t>
            </a:r>
            <a:r>
              <a:rPr lang="en-CA" dirty="0" smtClean="0">
                <a:hlinkClick r:id="rId5"/>
              </a:rPr>
              <a:t>mentor.ieee.org/802.11/dcn/20/11-20-1552-21-00ax-tgax-crc-teleconference-agendas-october-november-december-2020.pptx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90600" y="257175"/>
            <a:ext cx="175260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z="1800" b="1" smtClean="0">
                <a:solidFill>
                  <a:schemeClr val="bg2"/>
                </a:solidFill>
              </a:rPr>
              <a:t>November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458200" y="6475412"/>
            <a:ext cx="3071285" cy="3063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8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80</TotalTime>
  <Words>203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Document</vt:lpstr>
      <vt:lpstr>TGax November 2020 Closing Report</vt:lpstr>
      <vt:lpstr>Abstract</vt:lpstr>
      <vt:lpstr>Work Completed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September 2019 Closing Report</dc:title>
  <dc:creator>Osama AboulMagd</dc:creator>
  <cp:lastModifiedBy>Osama AboulMagd</cp:lastModifiedBy>
  <cp:revision>18</cp:revision>
  <cp:lastPrinted>1601-01-01T00:00:00Z</cp:lastPrinted>
  <dcterms:created xsi:type="dcterms:W3CDTF">2019-08-14T12:52:35Z</dcterms:created>
  <dcterms:modified xsi:type="dcterms:W3CDTF">2020-11-09T17:22:07Z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1565785546</vt:lpwstr>
  </property>
</Properties>
</file>