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8" r:id="rId2"/>
    <p:sldId id="711" r:id="rId3"/>
    <p:sldId id="718" r:id="rId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F0E9A-A975-4156-8FC1-9AB7493CC1BD}" v="4" dt="2020-11-09T17:06:20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7" autoAdjust="0"/>
    <p:restoredTop sz="94095" autoAdjust="0"/>
  </p:normalViewPr>
  <p:slideViewPr>
    <p:cSldViewPr>
      <p:cViewPr varScale="1">
        <p:scale>
          <a:sx n="73" d="100"/>
          <a:sy n="73" d="100"/>
        </p:scale>
        <p:origin x="318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 11-20/1821r0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2020 November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2020-11-9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/>
          </a:p>
          <a:p>
            <a:pPr>
              <a:defRPr/>
            </a:pPr>
            <a:r>
              <a:rPr lang="en-US" altLang="en-US" dirty="0"/>
              <a:t>Approved 10-day SA recirculation letter ballot </a:t>
            </a:r>
            <a:br>
              <a:rPr lang="en-US" altLang="en-US" dirty="0"/>
            </a:br>
            <a:r>
              <a:rPr lang="en-US" altLang="en-US" dirty="0"/>
              <a:t>– Start after </a:t>
            </a:r>
            <a:r>
              <a:rPr lang="en-US" altLang="en-US" dirty="0" err="1"/>
              <a:t>TGay</a:t>
            </a:r>
            <a:r>
              <a:rPr lang="en-US" altLang="en-US" dirty="0"/>
              <a:t> SA recirc</a:t>
            </a:r>
          </a:p>
          <a:p>
            <a:pPr>
              <a:defRPr/>
            </a:pPr>
            <a:r>
              <a:rPr lang="en-US" altLang="en-US" dirty="0"/>
              <a:t>Approved EC report (11-20/1707r2) and re-affirmed </a:t>
            </a:r>
            <a:r>
              <a:rPr lang="en-US" altLang="en-US" dirty="0" err="1"/>
              <a:t>TGba</a:t>
            </a:r>
            <a:r>
              <a:rPr lang="en-US" altLang="en-US" dirty="0"/>
              <a:t> CSD</a:t>
            </a:r>
          </a:p>
          <a:p>
            <a:pPr>
              <a:defRPr/>
            </a:pPr>
            <a:r>
              <a:rPr lang="en-US" altLang="en-US" dirty="0"/>
              <a:t>Reviewed TG timeline</a:t>
            </a:r>
            <a:br>
              <a:rPr lang="en-US" altLang="en-US" dirty="0"/>
            </a:br>
            <a:r>
              <a:rPr lang="en-US" altLang="en-US" dirty="0"/>
              <a:t>- </a:t>
            </a:r>
            <a:r>
              <a:rPr lang="en-US" altLang="en-US" dirty="0" err="1"/>
              <a:t>RevCom</a:t>
            </a:r>
            <a:r>
              <a:rPr lang="en-US" altLang="en-US" dirty="0"/>
              <a:t> approval: March 2021</a:t>
            </a:r>
          </a:p>
          <a:p>
            <a:r>
              <a:rPr lang="en-US" altLang="en-US" dirty="0"/>
              <a:t>Agenda: doc:11-20/1622r3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Plans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2020</a:t>
            </a:r>
          </a:p>
          <a:p>
            <a:pPr lvl="1">
              <a:defRPr/>
            </a:pPr>
            <a:r>
              <a:rPr lang="en-US" altLang="en-US" sz="2400" dirty="0"/>
              <a:t>Early December: D8.0 Recirc/Unchanged recirc </a:t>
            </a:r>
          </a:p>
          <a:p>
            <a:pPr lvl="2">
              <a:defRPr/>
            </a:pPr>
            <a:r>
              <a:rPr lang="en-US" altLang="en-US" sz="2000" dirty="0"/>
              <a:t>After 11ay recirc starts; est. Dec. 1-10</a:t>
            </a:r>
          </a:p>
          <a:p>
            <a:pPr>
              <a:defRPr/>
            </a:pPr>
            <a:r>
              <a:rPr lang="en-US" altLang="en-US" sz="2800" dirty="0"/>
              <a:t>2021</a:t>
            </a:r>
          </a:p>
          <a:p>
            <a:pPr lvl="1">
              <a:defRPr/>
            </a:pPr>
            <a:r>
              <a:rPr lang="en-US" altLang="en-US" sz="2400" dirty="0"/>
              <a:t>February 12 – Post draft to </a:t>
            </a:r>
            <a:r>
              <a:rPr lang="en-US" altLang="en-US" sz="2400" dirty="0" err="1"/>
              <a:t>RevCom</a:t>
            </a:r>
            <a:r>
              <a:rPr lang="en-US" altLang="en-US" sz="2400" dirty="0"/>
              <a:t> by this date</a:t>
            </a:r>
          </a:p>
          <a:p>
            <a:pPr lvl="1">
              <a:defRPr/>
            </a:pPr>
            <a:r>
              <a:rPr lang="en-US" altLang="en-US" sz="2400" dirty="0"/>
              <a:t>March: </a:t>
            </a:r>
            <a:r>
              <a:rPr lang="en-US" altLang="en-US" sz="2400" dirty="0" err="1"/>
              <a:t>RevCom</a:t>
            </a:r>
            <a:r>
              <a:rPr lang="en-US" altLang="en-US" sz="2400" dirty="0"/>
              <a:t>/SASB approval</a:t>
            </a:r>
          </a:p>
          <a:p>
            <a:pPr>
              <a:defRPr/>
            </a:pPr>
            <a:endParaRPr lang="en-US" altLang="en-US" sz="2800" dirty="0"/>
          </a:p>
          <a:p>
            <a:pPr marL="0" indent="0">
              <a:buNone/>
              <a:defRPr/>
            </a:pPr>
            <a:endParaRPr lang="en-US" altLang="en-US" sz="2800" dirty="0"/>
          </a:p>
          <a:p>
            <a:pPr>
              <a:defRPr/>
            </a:pPr>
            <a:endParaRPr lang="en-US" alt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34719</TotalTime>
  <Words>132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2020 November TGba Closing Report</vt:lpstr>
      <vt:lpstr>Work Completed</vt:lpstr>
      <vt:lpstr>Plans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Minyoung.Park@intel.com</dc:creator>
  <cp:keywords>July 2018, CTPClassification=CTP_NT</cp:keywords>
  <dc:description>TGba July 2018 closing report</dc:description>
  <cp:lastModifiedBy>Minyoung</cp:lastModifiedBy>
  <cp:revision>3214</cp:revision>
  <cp:lastPrinted>2014-11-04T15:04:57Z</cp:lastPrinted>
  <dcterms:created xsi:type="dcterms:W3CDTF">2007-04-17T18:10:23Z</dcterms:created>
  <dcterms:modified xsi:type="dcterms:W3CDTF">2020-11-09T17:08:30Z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57ae3a7b-adda-4ff5-a09b-b3ee432310b6</vt:lpwstr>
  </property>
  <property fmtid="{D5CDD505-2E9C-101B-9397-08002B2CF9AE}" pid="32" name="CTP_TimeStamp">
    <vt:lpwstr>2020-01-15 22:54:12Z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