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257" r:id="rId5"/>
    <p:sldId id="258" r:id="rId6"/>
    <p:sldId id="259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5529B81-00DD-4528-8B5E-95FB337BD295}" v="6" dt="2020-11-09T15:26:25.3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92" autoAdjust="0"/>
    <p:restoredTop sz="94660"/>
  </p:normalViewPr>
  <p:slideViewPr>
    <p:cSldViewPr>
      <p:cViewPr varScale="1">
        <p:scale>
          <a:sx n="114" d="100"/>
          <a:sy n="114" d="100"/>
        </p:scale>
        <p:origin x="408" y="10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F0499E0F-B0D1-4354-B6E9-10338C5F01CC}"/>
    <pc:docChg chg="undo custSel addSld modSld">
      <pc:chgData name="Alfred Asterjadhi" userId="39de57b9-85c0-4fd1-aaac-8ca2b6560ad0" providerId="ADAL" clId="{F0499E0F-B0D1-4354-B6E9-10338C5F01CC}" dt="2020-07-07T06:35:35.152" v="3218"/>
      <pc:docMkLst>
        <pc:docMk/>
      </pc:docMkLst>
      <pc:sldChg chg="addSp delSp modSp">
        <pc:chgData name="Alfred Asterjadhi" userId="39de57b9-85c0-4fd1-aaac-8ca2b6560ad0" providerId="ADAL" clId="{F0499E0F-B0D1-4354-B6E9-10338C5F01CC}" dt="2020-07-07T06:18:30.817" v="2155" actId="14100"/>
        <pc:sldMkLst>
          <pc:docMk/>
          <pc:sldMk cId="1727444069" sldId="256"/>
        </pc:sldMkLst>
        <pc:spChg chg="add del mod">
          <ac:chgData name="Alfred Asterjadhi" userId="39de57b9-85c0-4fd1-aaac-8ca2b6560ad0" providerId="ADAL" clId="{F0499E0F-B0D1-4354-B6E9-10338C5F01CC}" dt="2020-07-07T06:18:13.431" v="2149"/>
          <ac:spMkLst>
            <pc:docMk/>
            <pc:sldMk cId="1727444069" sldId="256"/>
            <ac:spMk id="2" creationId="{93447A02-581E-4AA1-9EFF-94EDC851DE0D}"/>
          </ac:spMkLst>
        </pc:spChg>
        <pc:spChg chg="add del mod">
          <ac:chgData name="Alfred Asterjadhi" userId="39de57b9-85c0-4fd1-aaac-8ca2b6560ad0" providerId="ADAL" clId="{F0499E0F-B0D1-4354-B6E9-10338C5F01CC}" dt="2020-07-07T06:18:13.431" v="2149"/>
          <ac:spMkLst>
            <pc:docMk/>
            <pc:sldMk cId="1727444069" sldId="256"/>
            <ac:spMk id="3" creationId="{13C5F96F-AC31-42DD-8C36-8EAC72BB68D5}"/>
          </ac:spMkLst>
        </pc:spChg>
        <pc:spChg chg="mod">
          <ac:chgData name="Alfred Asterjadhi" userId="39de57b9-85c0-4fd1-aaac-8ca2b6560ad0" providerId="ADAL" clId="{F0499E0F-B0D1-4354-B6E9-10338C5F01CC}" dt="2020-07-06T04:26:18.245" v="3" actId="20577"/>
          <ac:spMkLst>
            <pc:docMk/>
            <pc:sldMk cId="1727444069" sldId="256"/>
            <ac:spMk id="4" creationId="{7A49A46B-83F4-41E7-8168-FFD1DD87FEB5}"/>
          </ac:spMkLst>
        </pc:spChg>
        <pc:spChg chg="mod">
          <ac:chgData name="Alfred Asterjadhi" userId="39de57b9-85c0-4fd1-aaac-8ca2b6560ad0" providerId="ADAL" clId="{F0499E0F-B0D1-4354-B6E9-10338C5F01CC}" dt="2020-07-07T06:04:30.375" v="1854" actId="20577"/>
          <ac:spMkLst>
            <pc:docMk/>
            <pc:sldMk cId="1727444069" sldId="256"/>
            <ac:spMk id="7" creationId="{5E040B57-1D93-4ECB-AF79-BC87E3270092}"/>
          </ac:spMkLst>
        </pc:spChg>
        <pc:spChg chg="mod">
          <ac:chgData name="Alfred Asterjadhi" userId="39de57b9-85c0-4fd1-aaac-8ca2b6560ad0" providerId="ADAL" clId="{F0499E0F-B0D1-4354-B6E9-10338C5F01CC}" dt="2020-07-07T06:18:30.817" v="2155" actId="14100"/>
          <ac:spMkLst>
            <pc:docMk/>
            <pc:sldMk cId="1727444069" sldId="256"/>
            <ac:spMk id="8" creationId="{20D889CA-1380-4761-BDD5-F60F94A58849}"/>
          </ac:spMkLst>
        </pc:spChg>
        <pc:spChg chg="add del mod">
          <ac:chgData name="Alfred Asterjadhi" userId="39de57b9-85c0-4fd1-aaac-8ca2b6560ad0" providerId="ADAL" clId="{F0499E0F-B0D1-4354-B6E9-10338C5F01CC}" dt="2020-07-07T06:18:13.431" v="2149"/>
          <ac:spMkLst>
            <pc:docMk/>
            <pc:sldMk cId="1727444069" sldId="256"/>
            <ac:spMk id="9" creationId="{B584B812-0AC6-474B-96F3-C40318C15357}"/>
          </ac:spMkLst>
        </pc:spChg>
        <pc:spChg chg="add del mod">
          <ac:chgData name="Alfred Asterjadhi" userId="39de57b9-85c0-4fd1-aaac-8ca2b6560ad0" providerId="ADAL" clId="{F0499E0F-B0D1-4354-B6E9-10338C5F01CC}" dt="2020-07-07T06:18:13.431" v="2149"/>
          <ac:spMkLst>
            <pc:docMk/>
            <pc:sldMk cId="1727444069" sldId="256"/>
            <ac:spMk id="10" creationId="{45DAA000-2701-4977-A283-4336C3934577}"/>
          </ac:spMkLst>
        </pc:spChg>
        <pc:spChg chg="add del mod">
          <ac:chgData name="Alfred Asterjadhi" userId="39de57b9-85c0-4fd1-aaac-8ca2b6560ad0" providerId="ADAL" clId="{F0499E0F-B0D1-4354-B6E9-10338C5F01CC}" dt="2020-07-07T06:18:13.431" v="2149"/>
          <ac:spMkLst>
            <pc:docMk/>
            <pc:sldMk cId="1727444069" sldId="256"/>
            <ac:spMk id="11" creationId="{AAD54CFD-3270-48ED-9C78-A64269CB641A}"/>
          </ac:spMkLst>
        </pc:spChg>
      </pc:sldChg>
      <pc:sldChg chg="addSp delSp modSp add">
        <pc:chgData name="Alfred Asterjadhi" userId="39de57b9-85c0-4fd1-aaac-8ca2b6560ad0" providerId="ADAL" clId="{F0499E0F-B0D1-4354-B6E9-10338C5F01CC}" dt="2020-07-07T06:35:32.006" v="3217"/>
        <pc:sldMkLst>
          <pc:docMk/>
          <pc:sldMk cId="2033199149" sldId="257"/>
        </pc:sldMkLst>
        <pc:spChg chg="mod">
          <ac:chgData name="Alfred Asterjadhi" userId="39de57b9-85c0-4fd1-aaac-8ca2b6560ad0" providerId="ADAL" clId="{F0499E0F-B0D1-4354-B6E9-10338C5F01CC}" dt="2020-07-07T06:05:06.429" v="1855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F0499E0F-B0D1-4354-B6E9-10338C5F01CC}" dt="2020-07-07T06:35:06.781" v="3216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F0499E0F-B0D1-4354-B6E9-10338C5F01CC}" dt="2020-07-07T06:35:32.006" v="3217"/>
          <ac:spMkLst>
            <pc:docMk/>
            <pc:sldMk cId="2033199149" sldId="257"/>
            <ac:spMk id="6" creationId="{F21C99AD-073C-44E2-9ED3-C4B1C975F366}"/>
          </ac:spMkLst>
        </pc:spChg>
        <pc:spChg chg="add del mod">
          <ac:chgData name="Alfred Asterjadhi" userId="39de57b9-85c0-4fd1-aaac-8ca2b6560ad0" providerId="ADAL" clId="{F0499E0F-B0D1-4354-B6E9-10338C5F01CC}" dt="2020-07-07T06:18:35.567" v="2156"/>
          <ac:spMkLst>
            <pc:docMk/>
            <pc:sldMk cId="2033199149" sldId="257"/>
            <ac:spMk id="7" creationId="{BB226F25-CEC9-4D78-837F-FCC7C51D7E56}"/>
          </ac:spMkLst>
        </pc:spChg>
        <pc:spChg chg="add del mod">
          <ac:chgData name="Alfred Asterjadhi" userId="39de57b9-85c0-4fd1-aaac-8ca2b6560ad0" providerId="ADAL" clId="{F0499E0F-B0D1-4354-B6E9-10338C5F01CC}" dt="2020-07-07T06:18:35.567" v="2156"/>
          <ac:spMkLst>
            <pc:docMk/>
            <pc:sldMk cId="2033199149" sldId="257"/>
            <ac:spMk id="8" creationId="{A9E10DCF-17F8-4529-A44D-B3308C912E5C}"/>
          </ac:spMkLst>
        </pc:spChg>
        <pc:spChg chg="add del mod">
          <ac:chgData name="Alfred Asterjadhi" userId="39de57b9-85c0-4fd1-aaac-8ca2b6560ad0" providerId="ADAL" clId="{F0499E0F-B0D1-4354-B6E9-10338C5F01CC}" dt="2020-07-07T06:18:35.567" v="2156"/>
          <ac:spMkLst>
            <pc:docMk/>
            <pc:sldMk cId="2033199149" sldId="257"/>
            <ac:spMk id="9" creationId="{04991A2C-DB1D-4C9C-AE1A-A6F746ADA1DC}"/>
          </ac:spMkLst>
        </pc:spChg>
        <pc:spChg chg="add del mod">
          <ac:chgData name="Alfred Asterjadhi" userId="39de57b9-85c0-4fd1-aaac-8ca2b6560ad0" providerId="ADAL" clId="{F0499E0F-B0D1-4354-B6E9-10338C5F01CC}" dt="2020-07-07T06:18:35.567" v="2156"/>
          <ac:spMkLst>
            <pc:docMk/>
            <pc:sldMk cId="2033199149" sldId="257"/>
            <ac:spMk id="10" creationId="{66D3E1E0-F58A-4A57-96A8-EFC782B3FDC4}"/>
          </ac:spMkLst>
        </pc:spChg>
        <pc:spChg chg="add del mod">
          <ac:chgData name="Alfred Asterjadhi" userId="39de57b9-85c0-4fd1-aaac-8ca2b6560ad0" providerId="ADAL" clId="{F0499E0F-B0D1-4354-B6E9-10338C5F01CC}" dt="2020-07-07T06:18:35.567" v="2156"/>
          <ac:spMkLst>
            <pc:docMk/>
            <pc:sldMk cId="2033199149" sldId="257"/>
            <ac:spMk id="11" creationId="{D999BB3C-755C-4851-AB6C-52C19FD55E25}"/>
          </ac:spMkLst>
        </pc:spChg>
      </pc:sldChg>
      <pc:sldChg chg="addSp delSp modSp add">
        <pc:chgData name="Alfred Asterjadhi" userId="39de57b9-85c0-4fd1-aaac-8ca2b6560ad0" providerId="ADAL" clId="{F0499E0F-B0D1-4354-B6E9-10338C5F01CC}" dt="2020-07-07T06:35:35.152" v="3218"/>
        <pc:sldMkLst>
          <pc:docMk/>
          <pc:sldMk cId="1752578952" sldId="258"/>
        </pc:sldMkLst>
        <pc:spChg chg="mod">
          <ac:chgData name="Alfred Asterjadhi" userId="39de57b9-85c0-4fd1-aaac-8ca2b6560ad0" providerId="ADAL" clId="{F0499E0F-B0D1-4354-B6E9-10338C5F01CC}" dt="2020-07-07T06:05:55.379" v="1857" actId="20577"/>
          <ac:spMkLst>
            <pc:docMk/>
            <pc:sldMk cId="1752578952" sldId="258"/>
            <ac:spMk id="2" creationId="{2CC6B6C1-2CF1-4FA7-A15B-497AAB3AE60D}"/>
          </ac:spMkLst>
        </pc:spChg>
        <pc:spChg chg="add del mod">
          <ac:chgData name="Alfred Asterjadhi" userId="39de57b9-85c0-4fd1-aaac-8ca2b6560ad0" providerId="ADAL" clId="{F0499E0F-B0D1-4354-B6E9-10338C5F01CC}" dt="2020-07-07T06:28:09.504" v="2884" actId="13926"/>
          <ac:spMkLst>
            <pc:docMk/>
            <pc:sldMk cId="1752578952" sldId="258"/>
            <ac:spMk id="3" creationId="{633ED5AE-CF03-4422-B92D-E9623D1A511B}"/>
          </ac:spMkLst>
        </pc:spChg>
        <pc:spChg chg="mod">
          <ac:chgData name="Alfred Asterjadhi" userId="39de57b9-85c0-4fd1-aaac-8ca2b6560ad0" providerId="ADAL" clId="{F0499E0F-B0D1-4354-B6E9-10338C5F01CC}" dt="2020-07-07T06:35:35.152" v="3218"/>
          <ac:spMkLst>
            <pc:docMk/>
            <pc:sldMk cId="1752578952" sldId="258"/>
            <ac:spMk id="6" creationId="{DE5D496B-D904-44CD-879F-8DF7E1D59DD1}"/>
          </ac:spMkLst>
        </pc:spChg>
        <pc:spChg chg="add del mod">
          <ac:chgData name="Alfred Asterjadhi" userId="39de57b9-85c0-4fd1-aaac-8ca2b6560ad0" providerId="ADAL" clId="{F0499E0F-B0D1-4354-B6E9-10338C5F01CC}" dt="2020-07-07T06:08:33.624" v="1922"/>
          <ac:spMkLst>
            <pc:docMk/>
            <pc:sldMk cId="1752578952" sldId="258"/>
            <ac:spMk id="7" creationId="{CC4E7048-CE86-409A-B46C-8EC40423F321}"/>
          </ac:spMkLst>
        </pc:spChg>
        <pc:spChg chg="add mod">
          <ac:chgData name="Alfred Asterjadhi" userId="39de57b9-85c0-4fd1-aaac-8ca2b6560ad0" providerId="ADAL" clId="{F0499E0F-B0D1-4354-B6E9-10338C5F01CC}" dt="2020-07-07T06:11:08.915" v="1984" actId="20577"/>
          <ac:spMkLst>
            <pc:docMk/>
            <pc:sldMk cId="1752578952" sldId="258"/>
            <ac:spMk id="8" creationId="{77F4F601-23E3-46B6-A79D-1B06F13D1768}"/>
          </ac:spMkLst>
        </pc:spChg>
      </pc:sldChg>
    </pc:docChg>
  </pc:docChgLst>
  <pc:docChgLst>
    <pc:chgData name="Alfred Asterjadhi" userId="39de57b9-85c0-4fd1-aaac-8ca2b6560ad0" providerId="ADAL" clId="{FFC0D7C0-C52B-417F-A57B-0AFFDBAE8B1F}"/>
    <pc:docChg chg="custSel modSld">
      <pc:chgData name="Alfred Asterjadhi" userId="39de57b9-85c0-4fd1-aaac-8ca2b6560ad0" providerId="ADAL" clId="{FFC0D7C0-C52B-417F-A57B-0AFFDBAE8B1F}" dt="2019-09-29T08:09:28.907" v="61" actId="14"/>
      <pc:docMkLst>
        <pc:docMk/>
      </pc:docMkLst>
      <pc:sldChg chg="modSp">
        <pc:chgData name="Alfred Asterjadhi" userId="39de57b9-85c0-4fd1-aaac-8ca2b6560ad0" providerId="ADAL" clId="{FFC0D7C0-C52B-417F-A57B-0AFFDBAE8B1F}" dt="2019-09-29T08:09:28.907" v="61" actId="14"/>
        <pc:sldMkLst>
          <pc:docMk/>
          <pc:sldMk cId="1727444069" sldId="256"/>
        </pc:sldMkLst>
        <pc:spChg chg="mod">
          <ac:chgData name="Alfred Asterjadhi" userId="39de57b9-85c0-4fd1-aaac-8ca2b6560ad0" providerId="ADAL" clId="{FFC0D7C0-C52B-417F-A57B-0AFFDBAE8B1F}" dt="2019-09-29T08:09:15.050" v="47" actId="20577"/>
          <ac:spMkLst>
            <pc:docMk/>
            <pc:sldMk cId="1727444069" sldId="256"/>
            <ac:spMk id="4" creationId="{7A49A46B-83F4-41E7-8168-FFD1DD87FEB5}"/>
          </ac:spMkLst>
        </pc:spChg>
        <pc:spChg chg="mod">
          <ac:chgData name="Alfred Asterjadhi" userId="39de57b9-85c0-4fd1-aaac-8ca2b6560ad0" providerId="ADAL" clId="{FFC0D7C0-C52B-417F-A57B-0AFFDBAE8B1F}" dt="2019-09-29T08:09:21.057" v="57" actId="20577"/>
          <ac:spMkLst>
            <pc:docMk/>
            <pc:sldMk cId="1727444069" sldId="256"/>
            <ac:spMk id="7" creationId="{5E040B57-1D93-4ECB-AF79-BC87E3270092}"/>
          </ac:spMkLst>
        </pc:spChg>
        <pc:spChg chg="mod">
          <ac:chgData name="Alfred Asterjadhi" userId="39de57b9-85c0-4fd1-aaac-8ca2b6560ad0" providerId="ADAL" clId="{FFC0D7C0-C52B-417F-A57B-0AFFDBAE8B1F}" dt="2019-09-29T08:09:28.907" v="61" actId="14"/>
          <ac:spMkLst>
            <pc:docMk/>
            <pc:sldMk cId="1727444069" sldId="256"/>
            <ac:spMk id="8" creationId="{20D889CA-1380-4761-BDD5-F60F94A58849}"/>
          </ac:spMkLst>
        </pc:spChg>
      </pc:sldChg>
    </pc:docChg>
  </pc:docChgLst>
  <pc:docChgLst>
    <pc:chgData name="Alfred Asterjadhi" userId="39de57b9-85c0-4fd1-aaac-8ca2b6560ad0" providerId="ADAL" clId="{95529B81-00DD-4528-8B5E-95FB337BD295}"/>
    <pc:docChg chg="undo custSel modSld modMainMaster">
      <pc:chgData name="Alfred Asterjadhi" userId="39de57b9-85c0-4fd1-aaac-8ca2b6560ad0" providerId="ADAL" clId="{95529B81-00DD-4528-8B5E-95FB337BD295}" dt="2020-11-09T15:27:47.207" v="147" actId="20577"/>
      <pc:docMkLst>
        <pc:docMk/>
      </pc:docMkLst>
      <pc:sldChg chg="modSp">
        <pc:chgData name="Alfred Asterjadhi" userId="39de57b9-85c0-4fd1-aaac-8ca2b6560ad0" providerId="ADAL" clId="{95529B81-00DD-4528-8B5E-95FB337BD295}" dt="2020-11-09T15:27:47.207" v="147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95529B81-00DD-4528-8B5E-95FB337BD295}" dt="2020-11-09T15:27:47.207" v="147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95529B81-00DD-4528-8B5E-95FB337BD295}" dt="2020-11-09T15:26:18.444" v="122" actId="20577"/>
          <ac:spMkLst>
            <pc:docMk/>
            <pc:sldMk cId="2033199149" sldId="257"/>
            <ac:spMk id="6" creationId="{F21C99AD-073C-44E2-9ED3-C4B1C975F366}"/>
          </ac:spMkLst>
        </pc:spChg>
      </pc:sldChg>
      <pc:sldChg chg="modSp">
        <pc:chgData name="Alfred Asterjadhi" userId="39de57b9-85c0-4fd1-aaac-8ca2b6560ad0" providerId="ADAL" clId="{95529B81-00DD-4528-8B5E-95FB337BD295}" dt="2020-11-09T15:26:23.453" v="123"/>
        <pc:sldMkLst>
          <pc:docMk/>
          <pc:sldMk cId="1752578952" sldId="258"/>
        </pc:sldMkLst>
        <pc:spChg chg="mod">
          <ac:chgData name="Alfred Asterjadhi" userId="39de57b9-85c0-4fd1-aaac-8ca2b6560ad0" providerId="ADAL" clId="{95529B81-00DD-4528-8B5E-95FB337BD295}" dt="2020-11-09T15:25:23.584" v="111" actId="207"/>
          <ac:spMkLst>
            <pc:docMk/>
            <pc:sldMk cId="1752578952" sldId="258"/>
            <ac:spMk id="3" creationId="{633ED5AE-CF03-4422-B92D-E9623D1A511B}"/>
          </ac:spMkLst>
        </pc:spChg>
        <pc:spChg chg="mod">
          <ac:chgData name="Alfred Asterjadhi" userId="39de57b9-85c0-4fd1-aaac-8ca2b6560ad0" providerId="ADAL" clId="{95529B81-00DD-4528-8B5E-95FB337BD295}" dt="2020-11-09T15:26:23.453" v="123"/>
          <ac:spMkLst>
            <pc:docMk/>
            <pc:sldMk cId="1752578952" sldId="258"/>
            <ac:spMk id="6" creationId="{DE5D496B-D904-44CD-879F-8DF7E1D59DD1}"/>
          </ac:spMkLst>
        </pc:spChg>
        <pc:spChg chg="mod">
          <ac:chgData name="Alfred Asterjadhi" userId="39de57b9-85c0-4fd1-aaac-8ca2b6560ad0" providerId="ADAL" clId="{95529B81-00DD-4528-8B5E-95FB337BD295}" dt="2020-11-09T15:25:02.151" v="109"/>
          <ac:spMkLst>
            <pc:docMk/>
            <pc:sldMk cId="1752578952" sldId="258"/>
            <ac:spMk id="8" creationId="{77F4F601-23E3-46B6-A79D-1B06F13D1768}"/>
          </ac:spMkLst>
        </pc:spChg>
      </pc:sldChg>
      <pc:sldChg chg="modSp">
        <pc:chgData name="Alfred Asterjadhi" userId="39de57b9-85c0-4fd1-aaac-8ca2b6560ad0" providerId="ADAL" clId="{95529B81-00DD-4528-8B5E-95FB337BD295}" dt="2020-11-09T15:26:37.754" v="128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95529B81-00DD-4528-8B5E-95FB337BD295}" dt="2020-11-09T15:26:37.754" v="128" actId="20577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95529B81-00DD-4528-8B5E-95FB337BD295}" dt="2020-11-09T15:26:25.390" v="124"/>
          <ac:spMkLst>
            <pc:docMk/>
            <pc:sldMk cId="7809349" sldId="259"/>
            <ac:spMk id="6" creationId="{DE7CA8F6-235B-46DD-B9A4-FA889CDAD8A2}"/>
          </ac:spMkLst>
        </pc:spChg>
      </pc:sldChg>
      <pc:sldMasterChg chg="modSp">
        <pc:chgData name="Alfred Asterjadhi" userId="39de57b9-85c0-4fd1-aaac-8ca2b6560ad0" providerId="ADAL" clId="{95529B81-00DD-4528-8B5E-95FB337BD295}" dt="2020-11-09T15:27:01.327" v="132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95529B81-00DD-4528-8B5E-95FB337BD295}" dt="2020-11-09T15:27:01.327" v="132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4D65BC55-07F9-4234-8BCD-52E4EE6C3BD6}"/>
    <pc:docChg chg="undo custSel modSld">
      <pc:chgData name="Alfred Asterjadhi" userId="39de57b9-85c0-4fd1-aaac-8ca2b6560ad0" providerId="ADAL" clId="{4D65BC55-07F9-4234-8BCD-52E4EE6C3BD6}" dt="2020-09-11T14:17:48.043" v="1975" actId="20577"/>
      <pc:docMkLst>
        <pc:docMk/>
      </pc:docMkLst>
      <pc:sldChg chg="addSp delSp modSp">
        <pc:chgData name="Alfred Asterjadhi" userId="39de57b9-85c0-4fd1-aaac-8ca2b6560ad0" providerId="ADAL" clId="{4D65BC55-07F9-4234-8BCD-52E4EE6C3BD6}" dt="2020-09-11T14:09:14.480" v="1494" actId="404"/>
        <pc:sldMkLst>
          <pc:docMk/>
          <pc:sldMk cId="1727444069" sldId="256"/>
        </pc:sldMkLst>
        <pc:spChg chg="add del mod">
          <ac:chgData name="Alfred Asterjadhi" userId="39de57b9-85c0-4fd1-aaac-8ca2b6560ad0" providerId="ADAL" clId="{4D65BC55-07F9-4234-8BCD-52E4EE6C3BD6}" dt="2020-09-11T14:09:10.654" v="1492"/>
          <ac:spMkLst>
            <pc:docMk/>
            <pc:sldMk cId="1727444069" sldId="256"/>
            <ac:spMk id="2" creationId="{705D7FA2-2C5B-47DC-B145-14763F75BAAA}"/>
          </ac:spMkLst>
        </pc:spChg>
        <pc:spChg chg="add del mod">
          <ac:chgData name="Alfred Asterjadhi" userId="39de57b9-85c0-4fd1-aaac-8ca2b6560ad0" providerId="ADAL" clId="{4D65BC55-07F9-4234-8BCD-52E4EE6C3BD6}" dt="2020-09-11T14:09:10.654" v="1492"/>
          <ac:spMkLst>
            <pc:docMk/>
            <pc:sldMk cId="1727444069" sldId="256"/>
            <ac:spMk id="3" creationId="{3DEE5817-196A-4585-90A3-7203329CDB87}"/>
          </ac:spMkLst>
        </pc:spChg>
        <pc:spChg chg="mod">
          <ac:chgData name="Alfred Asterjadhi" userId="39de57b9-85c0-4fd1-aaac-8ca2b6560ad0" providerId="ADAL" clId="{4D65BC55-07F9-4234-8BCD-52E4EE6C3BD6}" dt="2020-09-11T13:33:34.295" v="203" actId="20577"/>
          <ac:spMkLst>
            <pc:docMk/>
            <pc:sldMk cId="1727444069" sldId="256"/>
            <ac:spMk id="4" creationId="{7A49A46B-83F4-41E7-8168-FFD1DD87FEB5}"/>
          </ac:spMkLst>
        </pc:spChg>
        <pc:spChg chg="mod">
          <ac:chgData name="Alfred Asterjadhi" userId="39de57b9-85c0-4fd1-aaac-8ca2b6560ad0" providerId="ADAL" clId="{4D65BC55-07F9-4234-8BCD-52E4EE6C3BD6}" dt="2020-09-11T14:09:14.480" v="1494" actId="404"/>
          <ac:spMkLst>
            <pc:docMk/>
            <pc:sldMk cId="1727444069" sldId="256"/>
            <ac:spMk id="8" creationId="{20D889CA-1380-4761-BDD5-F60F94A58849}"/>
          </ac:spMkLst>
        </pc:spChg>
        <pc:spChg chg="add del mod">
          <ac:chgData name="Alfred Asterjadhi" userId="39de57b9-85c0-4fd1-aaac-8ca2b6560ad0" providerId="ADAL" clId="{4D65BC55-07F9-4234-8BCD-52E4EE6C3BD6}" dt="2020-09-11T14:09:10.654" v="1492"/>
          <ac:spMkLst>
            <pc:docMk/>
            <pc:sldMk cId="1727444069" sldId="256"/>
            <ac:spMk id="9" creationId="{FF18FA02-0D00-4563-A537-0E6E0D179120}"/>
          </ac:spMkLst>
        </pc:spChg>
        <pc:spChg chg="add del mod">
          <ac:chgData name="Alfred Asterjadhi" userId="39de57b9-85c0-4fd1-aaac-8ca2b6560ad0" providerId="ADAL" clId="{4D65BC55-07F9-4234-8BCD-52E4EE6C3BD6}" dt="2020-09-11T14:09:10.654" v="1492"/>
          <ac:spMkLst>
            <pc:docMk/>
            <pc:sldMk cId="1727444069" sldId="256"/>
            <ac:spMk id="10" creationId="{D31F81B1-F984-4C61-BD99-38DE83A4081F}"/>
          </ac:spMkLst>
        </pc:spChg>
        <pc:spChg chg="add del mod">
          <ac:chgData name="Alfred Asterjadhi" userId="39de57b9-85c0-4fd1-aaac-8ca2b6560ad0" providerId="ADAL" clId="{4D65BC55-07F9-4234-8BCD-52E4EE6C3BD6}" dt="2020-09-11T14:09:10.654" v="1492"/>
          <ac:spMkLst>
            <pc:docMk/>
            <pc:sldMk cId="1727444069" sldId="256"/>
            <ac:spMk id="11" creationId="{0026913E-8748-406E-859E-C49384C79F43}"/>
          </ac:spMkLst>
        </pc:spChg>
      </pc:sldChg>
      <pc:sldChg chg="modSp">
        <pc:chgData name="Alfred Asterjadhi" userId="39de57b9-85c0-4fd1-aaac-8ca2b6560ad0" providerId="ADAL" clId="{4D65BC55-07F9-4234-8BCD-52E4EE6C3BD6}" dt="2020-09-11T14:17:48.043" v="1975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4D65BC55-07F9-4234-8BCD-52E4EE6C3BD6}" dt="2020-09-11T14:17:48.043" v="1975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4D65BC55-07F9-4234-8BCD-52E4EE6C3BD6}" dt="2020-09-11T13:33:39.389" v="216" actId="20577"/>
          <ac:spMkLst>
            <pc:docMk/>
            <pc:sldMk cId="2033199149" sldId="257"/>
            <ac:spMk id="6" creationId="{F21C99AD-073C-44E2-9ED3-C4B1C975F366}"/>
          </ac:spMkLst>
        </pc:spChg>
      </pc:sldChg>
      <pc:sldChg chg="modSp">
        <pc:chgData name="Alfred Asterjadhi" userId="39de57b9-85c0-4fd1-aaac-8ca2b6560ad0" providerId="ADAL" clId="{4D65BC55-07F9-4234-8BCD-52E4EE6C3BD6}" dt="2020-09-11T13:50:49.264" v="943" actId="13926"/>
        <pc:sldMkLst>
          <pc:docMk/>
          <pc:sldMk cId="1752578952" sldId="258"/>
        </pc:sldMkLst>
        <pc:spChg chg="mod">
          <ac:chgData name="Alfred Asterjadhi" userId="39de57b9-85c0-4fd1-aaac-8ca2b6560ad0" providerId="ADAL" clId="{4D65BC55-07F9-4234-8BCD-52E4EE6C3BD6}" dt="2020-09-11T13:50:49.264" v="943" actId="13926"/>
          <ac:spMkLst>
            <pc:docMk/>
            <pc:sldMk cId="1752578952" sldId="258"/>
            <ac:spMk id="3" creationId="{633ED5AE-CF03-4422-B92D-E9623D1A511B}"/>
          </ac:spMkLst>
        </pc:spChg>
        <pc:spChg chg="mod">
          <ac:chgData name="Alfred Asterjadhi" userId="39de57b9-85c0-4fd1-aaac-8ca2b6560ad0" providerId="ADAL" clId="{4D65BC55-07F9-4234-8BCD-52E4EE6C3BD6}" dt="2020-09-11T13:33:22.639" v="186" actId="20577"/>
          <ac:spMkLst>
            <pc:docMk/>
            <pc:sldMk cId="1752578952" sldId="258"/>
            <ac:spMk id="6" creationId="{DE5D496B-D904-44CD-879F-8DF7E1D59DD1}"/>
          </ac:spMkLst>
        </pc:spChg>
        <pc:spChg chg="mod">
          <ac:chgData name="Alfred Asterjadhi" userId="39de57b9-85c0-4fd1-aaac-8ca2b6560ad0" providerId="ADAL" clId="{4D65BC55-07F9-4234-8BCD-52E4EE6C3BD6}" dt="2020-09-11T13:33:10.006" v="173" actId="13926"/>
          <ac:spMkLst>
            <pc:docMk/>
            <pc:sldMk cId="1752578952" sldId="258"/>
            <ac:spMk id="8" creationId="{77F4F601-23E3-46B6-A79D-1B06F13D1768}"/>
          </ac:spMkLst>
        </pc:spChg>
      </pc:sldChg>
    </pc:docChg>
  </pc:docChgLst>
  <pc:docChgLst>
    <pc:chgData name="Alfred Asterjadhi" userId="39de57b9-85c0-4fd1-aaac-8ca2b6560ad0" providerId="ADAL" clId="{DD078409-FB0F-4319-B9EB-913FB2D2AF17}"/>
    <pc:docChg chg="custSel modSld modMainMaster">
      <pc:chgData name="Alfred Asterjadhi" userId="39de57b9-85c0-4fd1-aaac-8ca2b6560ad0" providerId="ADAL" clId="{DD078409-FB0F-4319-B9EB-913FB2D2AF17}" dt="2020-11-09T15:35:00.476" v="14" actId="20577"/>
      <pc:docMkLst>
        <pc:docMk/>
      </pc:docMkLst>
      <pc:sldChg chg="modSp">
        <pc:chgData name="Alfred Asterjadhi" userId="39de57b9-85c0-4fd1-aaac-8ca2b6560ad0" providerId="ADAL" clId="{DD078409-FB0F-4319-B9EB-913FB2D2AF17}" dt="2020-11-09T15:35:00.476" v="14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DD078409-FB0F-4319-B9EB-913FB2D2AF17}" dt="2020-11-09T15:35:00.476" v="14" actId="20577"/>
          <ac:spMkLst>
            <pc:docMk/>
            <pc:sldMk cId="2033199149" sldId="257"/>
            <ac:spMk id="3" creationId="{31DC9244-F1D3-4E6B-8812-9165AD945109}"/>
          </ac:spMkLst>
        </pc:spChg>
      </pc:sldChg>
      <pc:sldMasterChg chg="modSp">
        <pc:chgData name="Alfred Asterjadhi" userId="39de57b9-85c0-4fd1-aaac-8ca2b6560ad0" providerId="ADAL" clId="{DD078409-FB0F-4319-B9EB-913FB2D2AF17}" dt="2020-11-09T15:29:38.249" v="1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DD078409-FB0F-4319-B9EB-913FB2D2AF17}" dt="2020-11-09T15:29:02.869" v="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DD078409-FB0F-4319-B9EB-913FB2D2AF17}" dt="2020-11-09T15:29:38.249" v="11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F50C45C0-652E-4872-AA6F-153200998099}"/>
    <pc:docChg chg="custSel modMainMaster">
      <pc:chgData name="Alfred Asterjadhi" userId="39de57b9-85c0-4fd1-aaac-8ca2b6560ad0" providerId="ADAL" clId="{F50C45C0-652E-4872-AA6F-153200998099}" dt="2020-09-18T13:10:25.974" v="7" actId="20577"/>
      <pc:docMkLst>
        <pc:docMk/>
      </pc:docMkLst>
      <pc:sldMasterChg chg="modSp">
        <pc:chgData name="Alfred Asterjadhi" userId="39de57b9-85c0-4fd1-aaac-8ca2b6560ad0" providerId="ADAL" clId="{F50C45C0-652E-4872-AA6F-153200998099}" dt="2020-09-18T13:10:25.974" v="7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F50C45C0-652E-4872-AA6F-153200998099}" dt="2020-09-18T13:10:20.672" v="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F50C45C0-652E-4872-AA6F-153200998099}" dt="2020-09-18T13:10:25.974" v="7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6F9A3B3C-7996-48D7-A6F9-2741E43BF1B3}"/>
    <pc:docChg chg="undo custSel addSld delSld modSld">
      <pc:chgData name="Alfred Asterjadhi" userId="39de57b9-85c0-4fd1-aaac-8ca2b6560ad0" providerId="ADAL" clId="{6F9A3B3C-7996-48D7-A6F9-2741E43BF1B3}" dt="2020-09-18T03:10:08.691" v="521" actId="20577"/>
      <pc:docMkLst>
        <pc:docMk/>
      </pc:docMkLst>
      <pc:sldChg chg="del">
        <pc:chgData name="Alfred Asterjadhi" userId="39de57b9-85c0-4fd1-aaac-8ca2b6560ad0" providerId="ADAL" clId="{6F9A3B3C-7996-48D7-A6F9-2741E43BF1B3}" dt="2020-09-18T02:55:44.339" v="0" actId="2696"/>
        <pc:sldMkLst>
          <pc:docMk/>
          <pc:sldMk cId="1727444069" sldId="256"/>
        </pc:sldMkLst>
      </pc:sldChg>
      <pc:sldChg chg="modSp">
        <pc:chgData name="Alfred Asterjadhi" userId="39de57b9-85c0-4fd1-aaac-8ca2b6560ad0" providerId="ADAL" clId="{6F9A3B3C-7996-48D7-A6F9-2741E43BF1B3}" dt="2020-09-18T03:10:08.691" v="521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6F9A3B3C-7996-48D7-A6F9-2741E43BF1B3}" dt="2020-09-18T03:10:08.691" v="521" actId="20577"/>
          <ac:spMkLst>
            <pc:docMk/>
            <pc:sldMk cId="2033199149" sldId="257"/>
            <ac:spMk id="3" creationId="{31DC9244-F1D3-4E6B-8812-9165AD945109}"/>
          </ac:spMkLst>
        </pc:spChg>
      </pc:sldChg>
      <pc:sldChg chg="modSp">
        <pc:chgData name="Alfred Asterjadhi" userId="39de57b9-85c0-4fd1-aaac-8ca2b6560ad0" providerId="ADAL" clId="{6F9A3B3C-7996-48D7-A6F9-2741E43BF1B3}" dt="2020-09-18T02:59:56.333" v="320"/>
        <pc:sldMkLst>
          <pc:docMk/>
          <pc:sldMk cId="1752578952" sldId="258"/>
        </pc:sldMkLst>
        <pc:spChg chg="mod">
          <ac:chgData name="Alfred Asterjadhi" userId="39de57b9-85c0-4fd1-aaac-8ca2b6560ad0" providerId="ADAL" clId="{6F9A3B3C-7996-48D7-A6F9-2741E43BF1B3}" dt="2020-09-18T02:59:56.333" v="320"/>
          <ac:spMkLst>
            <pc:docMk/>
            <pc:sldMk cId="1752578952" sldId="258"/>
            <ac:spMk id="3" creationId="{633ED5AE-CF03-4422-B92D-E9623D1A511B}"/>
          </ac:spMkLst>
        </pc:spChg>
        <pc:spChg chg="mod">
          <ac:chgData name="Alfred Asterjadhi" userId="39de57b9-85c0-4fd1-aaac-8ca2b6560ad0" providerId="ADAL" clId="{6F9A3B3C-7996-48D7-A6F9-2741E43BF1B3}" dt="2020-09-18T02:59:52.003" v="319"/>
          <ac:spMkLst>
            <pc:docMk/>
            <pc:sldMk cId="1752578952" sldId="258"/>
            <ac:spMk id="8" creationId="{77F4F601-23E3-46B6-A79D-1B06F13D1768}"/>
          </ac:spMkLst>
        </pc:spChg>
      </pc:sldChg>
      <pc:sldChg chg="addSp delSp modSp add">
        <pc:chgData name="Alfred Asterjadhi" userId="39de57b9-85c0-4fd1-aaac-8ca2b6560ad0" providerId="ADAL" clId="{6F9A3B3C-7996-48D7-A6F9-2741E43BF1B3}" dt="2020-09-18T03:05:24.554" v="457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6F9A3B3C-7996-48D7-A6F9-2741E43BF1B3}" dt="2020-09-18T03:01:06.059" v="331" actId="20577"/>
          <ac:spMkLst>
            <pc:docMk/>
            <pc:sldMk cId="7809349" sldId="259"/>
            <ac:spMk id="2" creationId="{77B92DC9-A3A7-4A8B-92B1-7E0AABF4FECD}"/>
          </ac:spMkLst>
        </pc:spChg>
        <pc:spChg chg="add del mod">
          <ac:chgData name="Alfred Asterjadhi" userId="39de57b9-85c0-4fd1-aaac-8ca2b6560ad0" providerId="ADAL" clId="{6F9A3B3C-7996-48D7-A6F9-2741E43BF1B3}" dt="2020-09-18T03:05:07.116" v="455" actId="207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6F9A3B3C-7996-48D7-A6F9-2741E43BF1B3}" dt="2020-09-18T03:05:24.554" v="457" actId="20577"/>
          <ac:spMkLst>
            <pc:docMk/>
            <pc:sldMk cId="7809349" sldId="259"/>
            <ac:spMk id="6" creationId="{DE7CA8F6-235B-46DD-B9A4-FA889CDAD8A2}"/>
          </ac:spMkLst>
        </pc:spChg>
        <pc:graphicFrameChg chg="add del mod">
          <ac:chgData name="Alfred Asterjadhi" userId="39de57b9-85c0-4fd1-aaac-8ca2b6560ad0" providerId="ADAL" clId="{6F9A3B3C-7996-48D7-A6F9-2741E43BF1B3}" dt="2020-09-18T03:01:26.368" v="336"/>
          <ac:graphicFrameMkLst>
            <pc:docMk/>
            <pc:sldMk cId="7809349" sldId="259"/>
            <ac:graphicFrameMk id="7" creationId="{646A6590-9B4A-4C7C-8212-F457058908E6}"/>
          </ac:graphicFrameMkLst>
        </pc:graphicFrameChg>
        <pc:graphicFrameChg chg="add del mod">
          <ac:chgData name="Alfred Asterjadhi" userId="39de57b9-85c0-4fd1-aaac-8ca2b6560ad0" providerId="ADAL" clId="{6F9A3B3C-7996-48D7-A6F9-2741E43BF1B3}" dt="2020-09-18T03:01:31.212" v="339"/>
          <ac:graphicFrameMkLst>
            <pc:docMk/>
            <pc:sldMk cId="7809349" sldId="259"/>
            <ac:graphicFrameMk id="8" creationId="{D5F22871-C76C-4474-A235-7F7807F49BDB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2019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802.11-20/1816r0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5FFF3-3971-4A1D-9E32-FCF52E85E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TGbe (Extremely High Throughput)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DC9244-F1D3-4E6B-8812-9165AD9451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TGbe had scheduled 4 conf. calls during the electronic plenary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Two Joint calls, and two parallel MAC/PHY calls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Continued presentation of PDTs and of technical submissions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Worked towards the creation of TGbe D0.2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Plan is to have TGbe D0.2 available by the end of November 2020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Agenda is available </a:t>
            </a:r>
            <a:r>
              <a:rPr lang="en-US"/>
              <a:t>in 11-20/1615r9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Teleconference Plan is provided in the next slide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Motions List is available in 11-20/841r38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71601A-E80F-434B-A97D-F320083E6E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7159C5-3E2B-41FA-9D49-BA4DCFB9A8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21C99AD-073C-44E2-9ED3-C4B1C975F36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3199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6B6C1-2CF1-4FA7-A15B-497AAB3AE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Teleconference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3ED5AE-CF03-4422-B92D-E9623D1A51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5105399" cy="4113213"/>
          </a:xfrm>
        </p:spPr>
        <p:txBody>
          <a:bodyPr/>
          <a:lstStyle/>
          <a:p>
            <a:pPr lvl="0"/>
            <a:r>
              <a:rPr lang="en-GB" sz="1400" u="sng" dirty="0">
                <a:highlight>
                  <a:srgbClr val="00FF00"/>
                </a:highlight>
              </a:rPr>
              <a:t>Nov 2 	Monday 		– MAC/PHY	19:00-21:00 ET*</a:t>
            </a:r>
            <a:endParaRPr lang="en-US" sz="1400" dirty="0">
              <a:highlight>
                <a:srgbClr val="00FF00"/>
              </a:highlight>
            </a:endParaRPr>
          </a:p>
          <a:p>
            <a:pPr lvl="0"/>
            <a:r>
              <a:rPr lang="en-GB" sz="1400" u="sng" dirty="0">
                <a:highlight>
                  <a:srgbClr val="00FF00"/>
                </a:highlight>
              </a:rPr>
              <a:t>Nov 4		Wednesday		– Joint (Motions)	09:00-11:00 ET*</a:t>
            </a:r>
            <a:endParaRPr lang="en-US" sz="1400" dirty="0">
              <a:highlight>
                <a:srgbClr val="00FF00"/>
              </a:highlight>
            </a:endParaRPr>
          </a:p>
          <a:p>
            <a:pPr lvl="0"/>
            <a:r>
              <a:rPr lang="en-GB" sz="1400" u="sng" dirty="0">
                <a:highlight>
                  <a:srgbClr val="00FF00"/>
                </a:highlight>
              </a:rPr>
              <a:t>Nov 5		Thursday 		– MAC</a:t>
            </a:r>
            <a:r>
              <a:rPr lang="en-GB" sz="1400" u="sng" dirty="0">
                <a:solidFill>
                  <a:srgbClr val="FF0000"/>
                </a:solidFill>
                <a:highlight>
                  <a:srgbClr val="00FF00"/>
                </a:highlight>
              </a:rPr>
              <a:t>/PHY</a:t>
            </a:r>
            <a:r>
              <a:rPr lang="en-GB" sz="1400" u="sng" dirty="0">
                <a:highlight>
                  <a:srgbClr val="00FF00"/>
                </a:highlight>
              </a:rPr>
              <a:t>	09:00-11:00 ET*</a:t>
            </a:r>
            <a:endParaRPr lang="en-US" sz="1400" dirty="0">
              <a:highlight>
                <a:srgbClr val="00FF00"/>
              </a:highlight>
            </a:endParaRPr>
          </a:p>
          <a:p>
            <a:pPr lvl="0"/>
            <a:r>
              <a:rPr lang="en-GB" sz="1400" u="sng" dirty="0">
                <a:highlight>
                  <a:srgbClr val="00FF00"/>
                </a:highlight>
              </a:rPr>
              <a:t>Nov 9		Monday 		– Joint (Motions)	09:00-11:00 ET*</a:t>
            </a:r>
            <a:endParaRPr lang="en-US" sz="1400" dirty="0">
              <a:highlight>
                <a:srgbClr val="00FF00"/>
              </a:highlight>
            </a:endParaRPr>
          </a:p>
          <a:p>
            <a:pPr lvl="0"/>
            <a:r>
              <a:rPr lang="en-US" sz="1400" dirty="0"/>
              <a:t>Nov 11	</a:t>
            </a:r>
            <a:r>
              <a:rPr lang="en-GB" sz="1400" dirty="0"/>
              <a:t>Wednesday		– Joint		10:00-12:00 ET</a:t>
            </a:r>
            <a:endParaRPr lang="en-US" sz="1400" dirty="0"/>
          </a:p>
          <a:p>
            <a:pPr lvl="0"/>
            <a:r>
              <a:rPr lang="en-US" sz="1400" dirty="0"/>
              <a:t>Nov 12 	</a:t>
            </a:r>
            <a:r>
              <a:rPr lang="en-GB" sz="1400" dirty="0"/>
              <a:t>Thursday 	– MAC/PHY		10:00-12:00 ET</a:t>
            </a:r>
            <a:endParaRPr lang="en-US" sz="1400" dirty="0"/>
          </a:p>
          <a:p>
            <a:pPr lvl="0"/>
            <a:r>
              <a:rPr lang="en-US" sz="1400" dirty="0"/>
              <a:t>Nov 16	</a:t>
            </a:r>
            <a:r>
              <a:rPr lang="en-GB" sz="1400" dirty="0"/>
              <a:t>Monday 	– MAC/PHY		10:00-12:00 ET</a:t>
            </a:r>
            <a:endParaRPr lang="en-US" sz="1400" dirty="0"/>
          </a:p>
          <a:p>
            <a:pPr lvl="0"/>
            <a:r>
              <a:rPr lang="en-US" sz="1400" dirty="0"/>
              <a:t>Nov 18	</a:t>
            </a:r>
            <a:r>
              <a:rPr lang="en-GB" sz="1400" dirty="0"/>
              <a:t>Wednesday	– Joint (Motions)		10:00-12:00 ET</a:t>
            </a:r>
            <a:endParaRPr lang="en-US" sz="1400" dirty="0"/>
          </a:p>
          <a:p>
            <a:pPr lvl="0"/>
            <a:r>
              <a:rPr lang="en-US" sz="1400" dirty="0"/>
              <a:t>Nov 19	</a:t>
            </a:r>
            <a:r>
              <a:rPr lang="en-GB" sz="1400" dirty="0"/>
              <a:t>Thursday	– MAC/PHY		</a:t>
            </a:r>
            <a:r>
              <a:rPr lang="en-US" sz="1400" dirty="0"/>
              <a:t>19:00-22:00 ET</a:t>
            </a:r>
          </a:p>
          <a:p>
            <a:pPr lvl="0"/>
            <a:r>
              <a:rPr lang="en-US" sz="1400" dirty="0"/>
              <a:t>Nov 30 </a:t>
            </a:r>
            <a:r>
              <a:rPr lang="en-GB" sz="1400" dirty="0"/>
              <a:t>	Monday	– MAC/PHY		19:00-22:00 ET</a:t>
            </a:r>
            <a:endParaRPr lang="en-US" sz="1400" dirty="0"/>
          </a:p>
          <a:p>
            <a:pPr lvl="0"/>
            <a:r>
              <a:rPr lang="en-US" sz="1400" dirty="0"/>
              <a:t>Dec 02 </a:t>
            </a:r>
            <a:r>
              <a:rPr lang="en-GB" sz="1400" dirty="0"/>
              <a:t>	Wednesday	– Joint (Motions)		10:00-12:00 ET</a:t>
            </a:r>
            <a:endParaRPr lang="en-US" sz="1400" dirty="0"/>
          </a:p>
          <a:p>
            <a:pPr lvl="0"/>
            <a:r>
              <a:rPr lang="en-US" sz="1400" dirty="0"/>
              <a:t>Dec 03 </a:t>
            </a:r>
            <a:r>
              <a:rPr lang="en-GB" sz="1400" dirty="0"/>
              <a:t>	Thursday	– MAC/PHY		</a:t>
            </a:r>
            <a:r>
              <a:rPr lang="en-US" sz="1400" dirty="0"/>
              <a:t>10:00-12:00 ET</a:t>
            </a:r>
          </a:p>
          <a:p>
            <a:pPr lvl="0"/>
            <a:r>
              <a:rPr lang="en-US" sz="1400" dirty="0"/>
              <a:t>*Sessions during Electronic Plenary Week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52FC8E-3F2C-4E2E-ABD1-7DF4A6D163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806CAB-098F-4FA4-874C-F09858EA0A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5D496B-D904-44CD-879F-8DF7E1D59DD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7F4F601-23E3-46B6-A79D-1B06F13D1768}"/>
              </a:ext>
            </a:extLst>
          </p:cNvPr>
          <p:cNvSpPr txBox="1">
            <a:spLocks/>
          </p:cNvSpPr>
          <p:nvPr/>
        </p:nvSpPr>
        <p:spPr bwMode="auto">
          <a:xfrm>
            <a:off x="6428318" y="1981200"/>
            <a:ext cx="4952999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0"/>
            <a:r>
              <a:rPr lang="en-US" sz="1400" dirty="0"/>
              <a:t>Dec 07 	</a:t>
            </a:r>
            <a:r>
              <a:rPr lang="en-GB" sz="1400" dirty="0"/>
              <a:t>Monday		– MAC/PHY	</a:t>
            </a:r>
            <a:r>
              <a:rPr lang="en-US" sz="1400" dirty="0"/>
              <a:t>10:00-12:00 ET</a:t>
            </a:r>
          </a:p>
          <a:p>
            <a:pPr lvl="0"/>
            <a:r>
              <a:rPr lang="en-US" sz="1400" dirty="0"/>
              <a:t>Dec 09 </a:t>
            </a:r>
            <a:r>
              <a:rPr lang="en-GB" sz="1400" dirty="0"/>
              <a:t>	Wednesday		– Joint		10:00-12:00 ET</a:t>
            </a:r>
            <a:endParaRPr lang="en-US" sz="1400" dirty="0"/>
          </a:p>
          <a:p>
            <a:pPr lvl="0"/>
            <a:r>
              <a:rPr lang="en-US" sz="1400" dirty="0"/>
              <a:t>Dec 10 </a:t>
            </a:r>
            <a:r>
              <a:rPr lang="en-GB" sz="1400" dirty="0"/>
              <a:t>	Thursday		– MAC/PHY	19:00-22:00 ET</a:t>
            </a:r>
            <a:endParaRPr lang="en-US" sz="1400" dirty="0"/>
          </a:p>
          <a:p>
            <a:pPr lvl="0"/>
            <a:r>
              <a:rPr lang="en-US" sz="1400" dirty="0"/>
              <a:t>Dec 14 </a:t>
            </a:r>
            <a:r>
              <a:rPr lang="en-GB" sz="1400" dirty="0"/>
              <a:t>	Monday		– MAC/PHY	</a:t>
            </a:r>
            <a:r>
              <a:rPr lang="en-US" sz="1400" dirty="0"/>
              <a:t>19:00-22:00 ET</a:t>
            </a:r>
          </a:p>
          <a:p>
            <a:pPr lvl="0"/>
            <a:r>
              <a:rPr lang="en-US" sz="1400" dirty="0"/>
              <a:t>Dec 16 </a:t>
            </a:r>
            <a:r>
              <a:rPr lang="en-GB" sz="1400" dirty="0"/>
              <a:t>	Wednesday		– Joint (Motions)	10:00-12:00 ET</a:t>
            </a:r>
            <a:endParaRPr lang="en-US" sz="1400" dirty="0"/>
          </a:p>
          <a:p>
            <a:pPr lvl="0"/>
            <a:r>
              <a:rPr lang="en-US" sz="1400" dirty="0"/>
              <a:t>Dec 17 </a:t>
            </a:r>
            <a:r>
              <a:rPr lang="en-GB" sz="1400" dirty="0"/>
              <a:t>	Thursday		– MAC/PHY	</a:t>
            </a:r>
            <a:r>
              <a:rPr lang="en-US" sz="1400" dirty="0"/>
              <a:t>10:00-12:00 ET</a:t>
            </a:r>
          </a:p>
          <a:p>
            <a:pPr lvl="0"/>
            <a:r>
              <a:rPr lang="en-GB" sz="1400" dirty="0"/>
              <a:t>Jan 04	Monday		– MAC/PHY	19:00-22:00 ET</a:t>
            </a:r>
            <a:endParaRPr lang="en-US" sz="1400" dirty="0"/>
          </a:p>
          <a:p>
            <a:pPr lvl="0"/>
            <a:r>
              <a:rPr lang="en-GB" sz="1400" dirty="0"/>
              <a:t>Jan 06	Wednesday		– Joint (Motions)	10:00-12:00 ET</a:t>
            </a:r>
            <a:endParaRPr lang="en-US" sz="1400" dirty="0"/>
          </a:p>
          <a:p>
            <a:pPr lvl="0"/>
            <a:r>
              <a:rPr lang="en-GB" sz="1400" dirty="0"/>
              <a:t>Jan 07	Thursday		– MAC/PHY	10:00-12:00 ET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7525789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92DC9-A3A7-4A8B-92B1-7E0AABF4F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E16CDD-E6B1-4592-BD5F-9D0A24F31D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50"/>
                </a:solidFill>
              </a:rPr>
              <a:t>PAR approved					Mar          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50"/>
                </a:solidFill>
              </a:rPr>
              <a:t>First TG meeting					May          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50"/>
                </a:solidFill>
              </a:rPr>
              <a:t>D0.1								Sep            2020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D1.0 Letter Ballot					May           2021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D2.0 LB recirculation			Mar            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D3.0 LB recirculation			Nov            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Initial Sponsor Ballot (D4.0)		May          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Final 802.11 WG approval		Mar           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802 EC approval					Mar           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RevCom</a:t>
            </a:r>
            <a:r>
              <a:rPr lang="en-US" dirty="0"/>
              <a:t> and SASB approval	May           2024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B8C72F-053F-4C6A-87D6-FD63EEEC0CA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4CA25A-C649-4BB9-B766-914E296AD4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7CA8F6-235B-46DD-B9A4-FA889CDAD8A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093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8EFA884-1FD3-449A-969D-0113AA711340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0282A39B-5F9C-494D-9B3B-A8C2C37B1F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1657322-E16B-488D-B0F5-A20FFF834C7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TGbe-Snapshot-September-2019</Template>
  <TotalTime>1664</TotalTime>
  <Words>489</Words>
  <Application>Microsoft Office PowerPoint</Application>
  <PresentationFormat>Widescreen</PresentationFormat>
  <Paragraphs>53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Times New Roman</vt:lpstr>
      <vt:lpstr>Office Theme</vt:lpstr>
      <vt:lpstr>TGbe (Extremely High Throughput)</vt:lpstr>
      <vt:lpstr>Teleconference Plan</vt:lpstr>
      <vt:lpstr>Timeline</vt:lpstr>
    </vt:vector>
  </TitlesOfParts>
  <Company>Qualcomm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Alfred Asterjadhi</dc:creator>
  <cp:lastModifiedBy>Alfred Aster</cp:lastModifiedBy>
  <cp:revision>19</cp:revision>
  <cp:lastPrinted>1601-01-01T00:00:00Z</cp:lastPrinted>
  <dcterms:created xsi:type="dcterms:W3CDTF">2019-08-12T15:18:02Z</dcterms:created>
  <dcterms:modified xsi:type="dcterms:W3CDTF">2020-11-09T15:35:01Z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0x0101004257954231A76C44B0D04C9AEE4292A8</vt:lpwstr>
  </property>
</Properties>
</file>