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3" r:id="rId5"/>
    <p:sldId id="268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802.11-20/1815r0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802.11-20/1815r0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802.11-20/1815r0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802.11-20/1815r0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802.11-20/1815r0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802.11-20/1815r0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2020-11-09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November 2020.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Approval of meeting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Finalize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to go to WG LB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Motion to approve contributions to </a:t>
            </a:r>
            <a:r>
              <a:rPr lang="en-US" sz="1400" dirty="0" err="1">
                <a:solidFill>
                  <a:schemeClr val="tx1"/>
                </a:solidFill>
              </a:rPr>
              <a:t>Cls</a:t>
            </a:r>
            <a:r>
              <a:rPr lang="en-US" sz="1400" dirty="0">
                <a:solidFill>
                  <a:schemeClr val="tx1"/>
                </a:solidFill>
              </a:rPr>
              <a:t>. 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Discussion and approval of PICS and MIBS Section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Motion for WG letter ballot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Group met 3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chemeClr val="tx1"/>
                </a:solidFill>
              </a:rPr>
              <a:t>All goals achieved</a:t>
            </a:r>
            <a:r>
              <a:rPr lang="en-US" sz="1600" dirty="0">
                <a:solidFill>
                  <a:schemeClr val="tx1"/>
                </a:solidFill>
              </a:rPr>
              <a:t>: Motion for WG LB and Re-Affirmation of SFD passed in TG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Started preparation for discussions with ARC in upcoming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November 2020</a:t>
            </a:r>
            <a:endParaRPr lang="en-GB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November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January 2020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485901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January 2020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 from WG 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Date &amp; Time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Tuesdays, 10:00h ET, 1 hour, with 10-day notice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Announced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November 17, 24 – general discussion </a:t>
            </a:r>
            <a:r>
              <a:rPr lang="en-US" sz="1500" dirty="0" err="1">
                <a:solidFill>
                  <a:schemeClr val="tx1"/>
                </a:solidFill>
              </a:rPr>
              <a:t>ARChitecture</a:t>
            </a:r>
            <a:endParaRPr lang="en-US" sz="1500" dirty="0">
              <a:solidFill>
                <a:schemeClr val="tx1"/>
              </a:solidFill>
            </a:endParaRP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December 1, 8, 15 – topic </a:t>
            </a:r>
            <a:r>
              <a:rPr lang="en-US" sz="1500" dirty="0" err="1">
                <a:solidFill>
                  <a:schemeClr val="tx1"/>
                </a:solidFill>
              </a:rPr>
              <a:t>tbd</a:t>
            </a:r>
            <a:r>
              <a:rPr lang="en-US" sz="1500" dirty="0">
                <a:solidFill>
                  <a:schemeClr val="tx1"/>
                </a:solidFill>
              </a:rPr>
              <a:t>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January 5 – Comment resolution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491629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January 2019		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July 2020					Call for comments on D0.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November 2020	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March 2021			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September 2021			Form SB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September 2021		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November 2021			Initial S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March 2022				Recirculation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May 2022		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kern="0" dirty="0">
                <a:solidFill>
                  <a:schemeClr val="tx1"/>
                </a:solidFill>
              </a:rPr>
              <a:t>July 2022					</a:t>
            </a:r>
            <a:r>
              <a:rPr lang="en-US" altLang="en-US" sz="1600" kern="0" dirty="0" err="1">
                <a:solidFill>
                  <a:schemeClr val="tx1"/>
                </a:solidFill>
              </a:rPr>
              <a:t>Revcom</a:t>
            </a:r>
            <a:r>
              <a:rPr lang="en-US" altLang="en-US" sz="1600" kern="0" dirty="0">
                <a:solidFill>
                  <a:schemeClr val="tx1"/>
                </a:solidFill>
              </a:rPr>
              <a:t>/SASB approval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11-20/1625</a:t>
            </a:r>
          </a:p>
          <a:p>
            <a:r>
              <a:rPr lang="en-US" dirty="0"/>
              <a:t>Meeting / Chair’s Slide Deck:		11-20/1768</a:t>
            </a:r>
          </a:p>
          <a:p>
            <a:r>
              <a:rPr lang="en-US" dirty="0"/>
              <a:t>Meeting minutes:					11-20/1764</a:t>
            </a:r>
          </a:p>
          <a:p>
            <a:r>
              <a:rPr lang="en-US" dirty="0"/>
              <a:t>Snapshot Slide:						11-20/1702</a:t>
            </a:r>
          </a:p>
          <a:p>
            <a:r>
              <a:rPr lang="en-US" dirty="0"/>
              <a:t>Closing report:						11-20/1815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124</TotalTime>
  <Words>443</Words>
  <Application>Microsoft Macintosh PowerPoint</Application>
  <PresentationFormat>On-screen Show (16:9)</PresentationFormat>
  <Paragraphs>84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January 2020 &amp; Upcoming Telcos</vt:lpstr>
      <vt:lpstr>TGbc schedule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15</cp:revision>
  <cp:lastPrinted>1601-01-01T00:00:00Z</cp:lastPrinted>
  <dcterms:created xsi:type="dcterms:W3CDTF">2019-09-17T07:48:51Z</dcterms:created>
  <dcterms:modified xsi:type="dcterms:W3CDTF">2020-11-09T09:17:48Z</dcterms:modified>
  <cp:category/>
</cp:coreProperties>
</file>