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2020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484784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all except 5 collected comments for D0.2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New timeline agreed – target WG LB for July 2021</a:t>
            </a:r>
          </a:p>
          <a:p>
            <a:pPr marL="457200" lvl="1" indent="0"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Role of CCA in LC discussed and high level concepts articulated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Text for mandatory MAC for LC presented and feedback received on possible improvements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High level concepts for LC HE MAC changes discussed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11-20/1626r3.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11-20/1811r0.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WG comments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Mandatory LC MAC text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LC HE </a:t>
            </a:r>
            <a:r>
              <a:rPr lang="en-GB" altLang="en-US" sz="2400"/>
              <a:t>MAC proposal</a:t>
            </a: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10 day notice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236</Words>
  <Application>Microsoft Office PowerPoint</Application>
  <PresentationFormat>Widescreen</PresentationFormat>
  <Paragraphs>53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2020 Closing Report</vt:lpstr>
      <vt:lpstr>Abstract</vt:lpstr>
      <vt:lpstr>TGbb activities at the November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60</cp:revision>
  <cp:lastPrinted>1601-01-01T00:00:00Z</cp:lastPrinted>
  <dcterms:created xsi:type="dcterms:W3CDTF">2019-08-08T09:50:31Z</dcterms:created>
  <dcterms:modified xsi:type="dcterms:W3CDTF">2020-11-08T14:46:47Z</dcterms:modified>
</cp:coreProperties>
</file>