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620" r:id="rId3"/>
    <p:sldId id="609" r:id="rId4"/>
    <p:sldId id="618" r:id="rId5"/>
    <p:sldId id="619" r:id="rId6"/>
    <p:sldId id="626" r:id="rId7"/>
    <p:sldId id="622" r:id="rId8"/>
    <p:sldId id="621" r:id="rId9"/>
    <p:sldId id="632" r:id="rId10"/>
    <p:sldId id="616" r:id="rId11"/>
    <p:sldId id="624" r:id="rId12"/>
    <p:sldId id="628" r:id="rId13"/>
    <p:sldId id="631" r:id="rId14"/>
    <p:sldId id="63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5EB"/>
    <a:srgbClr val="FFCC99"/>
    <a:srgbClr val="E5FFE5"/>
    <a:srgbClr val="FFFFE5"/>
    <a:srgbClr val="CCFFCC"/>
    <a:srgbClr val="FFFFCC"/>
    <a:srgbClr val="FFFFF0"/>
    <a:srgbClr val="F0FFF0"/>
    <a:srgbClr val="00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5" autoAdjust="0"/>
  </p:normalViewPr>
  <p:slideViewPr>
    <p:cSldViewPr>
      <p:cViewPr varScale="1">
        <p:scale>
          <a:sx n="110" d="100"/>
          <a:sy n="110" d="100"/>
        </p:scale>
        <p:origin x="160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802.11-20/1807r0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EHT </a:t>
            </a:r>
            <a:r>
              <a:rPr lang="en-US" dirty="0" err="1"/>
              <a:t>Beamformee</a:t>
            </a:r>
            <a:r>
              <a:rPr lang="en-US" dirty="0"/>
              <a:t> NDP and Partial BW Feedback Support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2020-11-06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38200" y="298516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142366"/>
              </p:ext>
            </p:extLst>
          </p:nvPr>
        </p:nvGraphicFramePr>
        <p:xfrm>
          <a:off x="933450" y="3667125"/>
          <a:ext cx="7545388" cy="287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9" name="Document" r:id="rId4" imgW="8656876" imgH="3294958" progId="Word.Document.8">
                  <p:embed/>
                </p:oleObj>
              </mc:Choice>
              <mc:Fallback>
                <p:oleObj name="Document" r:id="rId4" imgW="8656876" imgH="3294958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3667125"/>
                        <a:ext cx="7545388" cy="2871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305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OFDMA transmission to mixed BW STAs is common use case.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enhance OFDMA in 11be with beamforming, we propose to define sounding to STAs of mixed BW.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Beamformer can group STAs of mixed BW in one sounding.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Beamformee</a:t>
            </a:r>
            <a:r>
              <a:rPr lang="en-US" dirty="0"/>
              <a:t> to support wider BW NDP.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Beamformee</a:t>
            </a:r>
            <a:r>
              <a:rPr lang="en-US" dirty="0"/>
              <a:t> to support partial BW feedback.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5958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1EA07-409C-44B2-B0E2-CB53B3B7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1C4E1-3E52-4A7F-B1CC-698D7F823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r>
              <a:rPr lang="en-US" dirty="0"/>
              <a:t>Do you agree 11be to define sounding to STAs of mixed BW?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Beamformer can group STAs of mixed BW in one NDPA and NDP with NDP BW larger or equal to the STA’s operating BW.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Beamformee</a:t>
            </a:r>
            <a:r>
              <a:rPr lang="en-US" dirty="0"/>
              <a:t> supports receiving NDP of BW wider than its operating BW.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20MHz operating STA participating in 320MHz NDP is TBD.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40MHz operating STA is excluded.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1FA0C-35DD-4325-BB3A-623AA32706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212A2-1168-44E9-9594-845F30C5C5B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1BC155-70F6-402D-AFCC-62D5D46EAC2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856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1EA07-409C-44B2-B0E2-CB53B3B7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1C4E1-3E52-4A7F-B1CC-698D7F823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</a:t>
            </a:r>
            <a:r>
              <a:rPr lang="en-US" dirty="0" err="1"/>
              <a:t>beamformee</a:t>
            </a:r>
            <a:r>
              <a:rPr lang="en-US" dirty="0"/>
              <a:t> support of receiving NDP with BW wider than STA’s operating BW 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mandatory for STAs with operating BW&gt;=80MHz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 for STAs with operating BW=20MHz 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1FA0C-35DD-4325-BB3A-623AA32706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212A2-1168-44E9-9594-845F30C5C5B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1BC155-70F6-402D-AFCC-62D5D46EAC2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963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1EA07-409C-44B2-B0E2-CB53B3B7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1C4E1-3E52-4A7F-B1CC-698D7F823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01945"/>
            <a:ext cx="7770813" cy="4113213"/>
          </a:xfrm>
        </p:spPr>
        <p:txBody>
          <a:bodyPr/>
          <a:lstStyle/>
          <a:p>
            <a:r>
              <a:rPr lang="en-US" dirty="0"/>
              <a:t>Do you agree to 11be </a:t>
            </a:r>
            <a:r>
              <a:rPr lang="en-US" dirty="0" err="1"/>
              <a:t>beamformee</a:t>
            </a:r>
            <a:r>
              <a:rPr lang="en-US" dirty="0"/>
              <a:t> mandatory support all partial BW feedback modes aligned with the large RU/MRU? 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1FA0C-35DD-4325-BB3A-623AA32706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212A2-1168-44E9-9594-845F30C5C5B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1BC155-70F6-402D-AFCC-62D5D46EAC2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4396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8A656-0918-4D1B-B38C-0C08D4CFF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DD962-BB9F-44D4-A24A-A1D2D7749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Bin Tian and etc., “EHT Punctured NDP and Partial Bandwidth feedback”, 11-20/1161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9A0AA9-FBCB-4D8E-AA50-B07505B877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644DB-376E-4A8D-B810-6C184E8C5AD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3BCC0C-0379-4CDC-9680-413CE47D564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092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29" y="1524000"/>
            <a:ext cx="8175171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Partial BW feedback was introduced in 11ax as an optional feature.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important usage is for OFDMA BF/steering: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Beamformer to solicit partial BW CSI feedback based on pre-determined per-user partial BW resource allocation (OFDMA).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Sounding overhead can be reduced prominently.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OFDMA use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OFDMA to mixed BW STAs: data airtime benefits.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Achieve airtime gains even with smaller number of STAs.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More common use cases.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OFDMA to same BW STAs: CSMA contention/control time benefits.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Further enhance OFDMA in 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 BF/steering for OFDMA to mixed BW STAs.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97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2CA03-9D70-4DAD-A7FB-AE201AC54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OFDMA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7DF03-DEC7-48AA-8E48-D10D7EF09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65218"/>
            <a:ext cx="8458200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 1: same BW 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160MHz OFDMA to two 160MHz STAs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 2: mixed BW 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160MHz OFDMA to 160MHz STA1 and 80MHz STA2 (with or without SST)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B748D-8D7D-4A4D-8311-4121F605AD9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042569" y="6542837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C38B5-F644-4CDF-A1D9-C21868B0C07D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197480" y="6524625"/>
            <a:ext cx="3184520" cy="180975"/>
          </a:xfrm>
        </p:spPr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82177D-D02B-4F9D-9266-DD6B9F7CA6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27BFB76-C1E8-407E-9BD0-F4A64D8C54DF}"/>
              </a:ext>
            </a:extLst>
          </p:cNvPr>
          <p:cNvGrpSpPr/>
          <p:nvPr/>
        </p:nvGrpSpPr>
        <p:grpSpPr>
          <a:xfrm>
            <a:off x="973478" y="2175082"/>
            <a:ext cx="7103722" cy="1826622"/>
            <a:chOff x="834554" y="4497978"/>
            <a:chExt cx="7103722" cy="1826622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F0E4937-F97F-4444-B663-0DC7998B344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56067" y="5311640"/>
              <a:ext cx="6549554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1C6EC87-AE48-4C27-84E3-574AC84C0071}"/>
                </a:ext>
              </a:extLst>
            </p:cNvPr>
            <p:cNvSpPr/>
            <p:nvPr/>
          </p:nvSpPr>
          <p:spPr bwMode="auto">
            <a:xfrm>
              <a:off x="1447800" y="4990216"/>
              <a:ext cx="3856560" cy="304800"/>
            </a:xfrm>
            <a:prstGeom prst="rect">
              <a:avLst/>
            </a:prstGeom>
            <a:solidFill>
              <a:srgbClr val="CCFFCC">
                <a:alpha val="3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996RU to 160MHz STA1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A73FFBB-A63A-4838-B2DA-A9AFB69F1ADD}"/>
                </a:ext>
              </a:extLst>
            </p:cNvPr>
            <p:cNvSpPr/>
            <p:nvPr/>
          </p:nvSpPr>
          <p:spPr bwMode="auto">
            <a:xfrm>
              <a:off x="1447800" y="4684622"/>
              <a:ext cx="3856560" cy="304800"/>
            </a:xfrm>
            <a:prstGeom prst="rect">
              <a:avLst/>
            </a:prstGeom>
            <a:solidFill>
              <a:srgbClr val="FFFFCC">
                <a:alpha val="3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996RU to 160MHz STA2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CDB6A05-BBD9-4699-A842-F18A459EF9F2}"/>
                </a:ext>
              </a:extLst>
            </p:cNvPr>
            <p:cNvSpPr/>
            <p:nvPr/>
          </p:nvSpPr>
          <p:spPr bwMode="auto">
            <a:xfrm>
              <a:off x="1446183" y="5543069"/>
              <a:ext cx="1777278" cy="611186"/>
            </a:xfrm>
            <a:prstGeom prst="rect">
              <a:avLst/>
            </a:prstGeom>
            <a:solidFill>
              <a:srgbClr val="F0FF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996*2 RU to 160MHz STA1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5A1F020-5239-47A7-BE36-E75EA615A3C9}"/>
                </a:ext>
              </a:extLst>
            </p:cNvPr>
            <p:cNvSpPr/>
            <p:nvPr/>
          </p:nvSpPr>
          <p:spPr bwMode="auto">
            <a:xfrm>
              <a:off x="3687733" y="5540892"/>
              <a:ext cx="1623648" cy="611186"/>
            </a:xfrm>
            <a:prstGeom prst="rect">
              <a:avLst/>
            </a:prstGeom>
            <a:solidFill>
              <a:srgbClr val="FFFF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996*2 RU to 160MHz STA2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31D80F-6E9C-4C79-937F-9B7145AB49E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56067" y="6150491"/>
              <a:ext cx="6582209" cy="217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2177092-B5FB-4D10-90CE-82C582650ABD}"/>
                </a:ext>
              </a:extLst>
            </p:cNvPr>
            <p:cNvCxnSpPr/>
            <p:nvPr/>
          </p:nvCxnSpPr>
          <p:spPr bwMode="auto">
            <a:xfrm>
              <a:off x="1291754" y="4684622"/>
              <a:ext cx="0" cy="6103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D20A07D-7C64-4CD8-A0AB-D43D155125C4}"/>
                </a:ext>
              </a:extLst>
            </p:cNvPr>
            <p:cNvSpPr txBox="1"/>
            <p:nvPr/>
          </p:nvSpPr>
          <p:spPr>
            <a:xfrm>
              <a:off x="834554" y="4628872"/>
              <a:ext cx="400110" cy="741550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OFDMA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F79E7A2-16FB-4696-852D-732B0AA48F66}"/>
                </a:ext>
              </a:extLst>
            </p:cNvPr>
            <p:cNvSpPr txBox="1"/>
            <p:nvPr/>
          </p:nvSpPr>
          <p:spPr>
            <a:xfrm rot="5400000">
              <a:off x="964803" y="5708399"/>
              <a:ext cx="400110" cy="321563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SU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FFC89D8-2217-4B12-A97A-5CE917EAC9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13403" y="4497978"/>
              <a:ext cx="16655" cy="1826622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F5D6751-5D6D-4A1A-B4B1-AF1AC57265F0}"/>
              </a:ext>
            </a:extLst>
          </p:cNvPr>
          <p:cNvGrpSpPr/>
          <p:nvPr/>
        </p:nvGrpSpPr>
        <p:grpSpPr>
          <a:xfrm>
            <a:off x="914400" y="4818018"/>
            <a:ext cx="7195455" cy="1529555"/>
            <a:chOff x="914400" y="4501313"/>
            <a:chExt cx="7195455" cy="1529555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1F61DCF2-ED6E-4D77-9827-7D589839F6B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59901" y="5181600"/>
              <a:ext cx="66172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A768F10-39E9-42E7-AB5C-A7A66BD56893}"/>
                </a:ext>
              </a:extLst>
            </p:cNvPr>
            <p:cNvSpPr/>
            <p:nvPr/>
          </p:nvSpPr>
          <p:spPr bwMode="auto">
            <a:xfrm>
              <a:off x="1459900" y="4867161"/>
              <a:ext cx="3957222" cy="304800"/>
            </a:xfrm>
            <a:prstGeom prst="rect">
              <a:avLst/>
            </a:prstGeom>
            <a:solidFill>
              <a:srgbClr val="F0FF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996RU to STA2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42F8A41-07C8-4744-87D3-572ABE916148}"/>
                </a:ext>
              </a:extLst>
            </p:cNvPr>
            <p:cNvSpPr/>
            <p:nvPr/>
          </p:nvSpPr>
          <p:spPr bwMode="auto">
            <a:xfrm>
              <a:off x="1459900" y="4561567"/>
              <a:ext cx="3957222" cy="304800"/>
            </a:xfrm>
            <a:prstGeom prst="rect">
              <a:avLst/>
            </a:prstGeom>
            <a:solidFill>
              <a:srgbClr val="FFFF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996RU to STA1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9E0236A-D230-4D57-84A8-98537992C99A}"/>
                </a:ext>
              </a:extLst>
            </p:cNvPr>
            <p:cNvSpPr/>
            <p:nvPr/>
          </p:nvSpPr>
          <p:spPr bwMode="auto">
            <a:xfrm>
              <a:off x="1459900" y="5597115"/>
              <a:ext cx="3962879" cy="304800"/>
            </a:xfrm>
            <a:prstGeom prst="rect">
              <a:avLst/>
            </a:prstGeom>
            <a:solidFill>
              <a:srgbClr val="F0FF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996RU to 80MHz STA2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F33D1B8-47AA-4B20-9AC9-4F88FD74FA0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68610" y="5898426"/>
              <a:ext cx="664124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E9BD8E7-19CD-4A24-92BB-9BA7E5DD9AFE}"/>
                </a:ext>
              </a:extLst>
            </p:cNvPr>
            <p:cNvSpPr/>
            <p:nvPr/>
          </p:nvSpPr>
          <p:spPr bwMode="auto">
            <a:xfrm>
              <a:off x="5867400" y="5320100"/>
              <a:ext cx="2067874" cy="581479"/>
            </a:xfrm>
            <a:prstGeom prst="rect">
              <a:avLst/>
            </a:prstGeom>
            <a:solidFill>
              <a:srgbClr val="FFFF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996*2 RU to 160MHz STA1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2B6CE693-D4AE-4279-B01A-B1E9715CC69B}"/>
                </a:ext>
              </a:extLst>
            </p:cNvPr>
            <p:cNvCxnSpPr/>
            <p:nvPr/>
          </p:nvCxnSpPr>
          <p:spPr bwMode="auto">
            <a:xfrm>
              <a:off x="1371600" y="4572000"/>
              <a:ext cx="0" cy="6103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9CB56EB-385D-4C74-930E-21273C27A222}"/>
                </a:ext>
              </a:extLst>
            </p:cNvPr>
            <p:cNvSpPr txBox="1"/>
            <p:nvPr/>
          </p:nvSpPr>
          <p:spPr>
            <a:xfrm>
              <a:off x="914400" y="4516250"/>
              <a:ext cx="400110" cy="741550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OFDMA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F8DCC39-F3E1-4DF1-A610-5770ECAB7186}"/>
                </a:ext>
              </a:extLst>
            </p:cNvPr>
            <p:cNvSpPr txBox="1"/>
            <p:nvPr/>
          </p:nvSpPr>
          <p:spPr>
            <a:xfrm rot="5400000">
              <a:off x="1010763" y="5582763"/>
              <a:ext cx="400110" cy="321563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SU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6D71E0E-639E-4DFC-9723-9AB7D24CC10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37648" y="4501313"/>
              <a:ext cx="0" cy="1496535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D8949A66-8999-4EC9-9D52-735D2BEFCA3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24800" y="4506577"/>
              <a:ext cx="23830" cy="1524291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71B62FD6-E397-46E2-9826-2436673FC1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41734" y="5037909"/>
              <a:ext cx="248306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906658A-2B63-4C33-A468-A43059B29B89}"/>
                </a:ext>
              </a:extLst>
            </p:cNvPr>
            <p:cNvSpPr txBox="1"/>
            <p:nvPr/>
          </p:nvSpPr>
          <p:spPr>
            <a:xfrm rot="5400000">
              <a:off x="6473596" y="3802604"/>
              <a:ext cx="430887" cy="1861920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highlight>
                    <a:srgbClr val="FFCC99"/>
                  </a:highlight>
                </a:rPr>
                <a:t>OFDMA airtime gain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0905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2CA03-9D70-4DAD-A7FB-AE201AC54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OFDMA to Mixed BW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7DF03-DEC7-48AA-8E48-D10D7EF09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1787"/>
            <a:ext cx="8153400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OFDMA is mandatory supported by all BW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11be defines up to 320MHz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serve mixed BW STA, 20/80/160/320MHz.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OFDMA can find more use cases to mixed BW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better support OFDMA beamforming: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sounding to mixed BW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Mandate partial BW feedback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B748D-8D7D-4A4D-8311-4121F605AD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C38B5-F644-4CDF-A1D9-C21868B0C07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82177D-D02B-4F9D-9266-DD6B9F7CA6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455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2CA03-9D70-4DAD-A7FB-AE201AC54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Sounding to Mixed BW STAs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7DF03-DEC7-48AA-8E48-D10D7EF09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4813"/>
            <a:ext cx="8229600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11ac/ax only defines MU sounding to same BW STAs.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Mixed BW OFDMA: sequential sounding.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Lose efficiency and add complexity to beamformer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To handle MU CSI feedback from different NDPs.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No sounding support for STAs parked on secondary channels (SST).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11be defines MU sounding to mixed BW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Beamformer can sound multiple STAs with operating BW equal to or smaller than NDP BW.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Better support OFDMA BF/steering to mixed BW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Make better use of partial BW feedback.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sounding to SST STAs.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B748D-8D7D-4A4D-8311-4121F605AD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C38B5-F644-4CDF-A1D9-C21868B0C07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82177D-D02B-4F9D-9266-DD6B9F7CA6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7378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2CA03-9D70-4DAD-A7FB-AE201AC54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Example: Sounding to mixed BW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7DF03-DEC7-48AA-8E48-D10D7EF09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525587"/>
            <a:ext cx="8426756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160MHz OFDMA to 160MHz STA1 and 80MHz STA2.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11ax: sequential sounding to each STA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Beamformer needs to sound them sequentially in different TXOP.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11be: MU sounding to mixed BW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sounding can collect all partial BW feedback.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efficient and easier CSI management at beamformer.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B748D-8D7D-4A4D-8311-4121F605AD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C38B5-F644-4CDF-A1D9-C21868B0C07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82177D-D02B-4F9D-9266-DD6B9F7CA6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F3D884-54B6-440A-BCF2-9C15743A2E92}"/>
              </a:ext>
            </a:extLst>
          </p:cNvPr>
          <p:cNvCxnSpPr>
            <a:cxnSpLocks/>
          </p:cNvCxnSpPr>
          <p:nvPr/>
        </p:nvCxnSpPr>
        <p:spPr bwMode="auto">
          <a:xfrm>
            <a:off x="617537" y="6233711"/>
            <a:ext cx="806766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6FC2BC61-5A5B-40B3-94B2-9DE6D6B9410D}"/>
              </a:ext>
            </a:extLst>
          </p:cNvPr>
          <p:cNvSpPr/>
          <p:nvPr/>
        </p:nvSpPr>
        <p:spPr bwMode="auto">
          <a:xfrm>
            <a:off x="3224409" y="5928200"/>
            <a:ext cx="1780761" cy="304800"/>
          </a:xfrm>
          <a:prstGeom prst="rect">
            <a:avLst/>
          </a:prstGeom>
          <a:solidFill>
            <a:srgbClr val="E5FFE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Feedback of STA1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B09D2B-B76B-4980-AC36-A8CAADBC11A0}"/>
              </a:ext>
            </a:extLst>
          </p:cNvPr>
          <p:cNvSpPr/>
          <p:nvPr/>
        </p:nvSpPr>
        <p:spPr bwMode="auto">
          <a:xfrm>
            <a:off x="3224409" y="5622606"/>
            <a:ext cx="1780761" cy="304800"/>
          </a:xfrm>
          <a:prstGeom prst="rect">
            <a:avLst/>
          </a:prstGeom>
          <a:solidFill>
            <a:srgbClr val="FFFFE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Feedback of STA2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5CE1A9-CCAB-4254-9D8B-15F5E11924D1}"/>
              </a:ext>
            </a:extLst>
          </p:cNvPr>
          <p:cNvSpPr/>
          <p:nvPr/>
        </p:nvSpPr>
        <p:spPr bwMode="auto">
          <a:xfrm>
            <a:off x="7907384" y="3368314"/>
            <a:ext cx="800866" cy="581128"/>
          </a:xfrm>
          <a:prstGeom prst="rect">
            <a:avLst/>
          </a:prstGeom>
          <a:solidFill>
            <a:srgbClr val="CCFFCC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Feedback of STA1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BC8C11F-1F15-401B-8BF8-94EB7C6B9E58}"/>
              </a:ext>
            </a:extLst>
          </p:cNvPr>
          <p:cNvCxnSpPr>
            <a:cxnSpLocks/>
          </p:cNvCxnSpPr>
          <p:nvPr/>
        </p:nvCxnSpPr>
        <p:spPr bwMode="auto">
          <a:xfrm flipV="1">
            <a:off x="533400" y="3949924"/>
            <a:ext cx="8375975" cy="105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DDE50193-4AE5-4484-8B4D-8941C30E6F39}"/>
              </a:ext>
            </a:extLst>
          </p:cNvPr>
          <p:cNvSpPr/>
          <p:nvPr/>
        </p:nvSpPr>
        <p:spPr bwMode="auto">
          <a:xfrm>
            <a:off x="609601" y="5658876"/>
            <a:ext cx="762000" cy="57821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160MHz NDPA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323B76-EBA9-482E-8ED3-76B77E9F16EA}"/>
              </a:ext>
            </a:extLst>
          </p:cNvPr>
          <p:cNvSpPr/>
          <p:nvPr/>
        </p:nvSpPr>
        <p:spPr bwMode="auto">
          <a:xfrm>
            <a:off x="1524000" y="5652949"/>
            <a:ext cx="755586" cy="57821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160MHz NDP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130CE3D-759C-44CA-946D-47C491C8EDFD}"/>
              </a:ext>
            </a:extLst>
          </p:cNvPr>
          <p:cNvSpPr/>
          <p:nvPr/>
        </p:nvSpPr>
        <p:spPr bwMode="auto">
          <a:xfrm>
            <a:off x="2455818" y="5656529"/>
            <a:ext cx="554717" cy="57821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BFRP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28937B-FDCA-4A74-A96F-50C78B30D128}"/>
              </a:ext>
            </a:extLst>
          </p:cNvPr>
          <p:cNvSpPr/>
          <p:nvPr/>
        </p:nvSpPr>
        <p:spPr bwMode="auto">
          <a:xfrm>
            <a:off x="5120479" y="3374241"/>
            <a:ext cx="785605" cy="57821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160MHz NDPA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944573B-4B97-41FA-801A-1A075399F9EA}"/>
              </a:ext>
            </a:extLst>
          </p:cNvPr>
          <p:cNvSpPr/>
          <p:nvPr/>
        </p:nvSpPr>
        <p:spPr bwMode="auto">
          <a:xfrm>
            <a:off x="6078583" y="3377023"/>
            <a:ext cx="785605" cy="57821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160MHz NDP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7FB7231-22D4-44AD-93F7-D5D4744FD475}"/>
              </a:ext>
            </a:extLst>
          </p:cNvPr>
          <p:cNvSpPr/>
          <p:nvPr/>
        </p:nvSpPr>
        <p:spPr bwMode="auto">
          <a:xfrm>
            <a:off x="7069183" y="3371894"/>
            <a:ext cx="635021" cy="57821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BFRP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FB76CD9-BC60-4F35-B266-A262BFCA7A1C}"/>
              </a:ext>
            </a:extLst>
          </p:cNvPr>
          <p:cNvSpPr/>
          <p:nvPr/>
        </p:nvSpPr>
        <p:spPr bwMode="auto">
          <a:xfrm>
            <a:off x="585995" y="3655695"/>
            <a:ext cx="785605" cy="304801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80MHz NDPA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FDB9A2A-3EB0-4B0E-A4D3-794B39C1736F}"/>
              </a:ext>
            </a:extLst>
          </p:cNvPr>
          <p:cNvSpPr/>
          <p:nvPr/>
        </p:nvSpPr>
        <p:spPr bwMode="auto">
          <a:xfrm>
            <a:off x="1532709" y="3658477"/>
            <a:ext cx="785605" cy="304801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80MHz NDP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9513ADC-707A-4023-A9C1-550DE60BB05A}"/>
              </a:ext>
            </a:extLst>
          </p:cNvPr>
          <p:cNvSpPr/>
          <p:nvPr/>
        </p:nvSpPr>
        <p:spPr bwMode="auto">
          <a:xfrm>
            <a:off x="2438400" y="3653348"/>
            <a:ext cx="570332" cy="304801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BFRP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65E8E89-098C-4AE1-A1ED-3A274E9F1F31}"/>
              </a:ext>
            </a:extLst>
          </p:cNvPr>
          <p:cNvSpPr/>
          <p:nvPr/>
        </p:nvSpPr>
        <p:spPr bwMode="auto">
          <a:xfrm>
            <a:off x="3188548" y="3655037"/>
            <a:ext cx="1780761" cy="304800"/>
          </a:xfrm>
          <a:prstGeom prst="rect">
            <a:avLst/>
          </a:prstGeom>
          <a:solidFill>
            <a:srgbClr val="FFFFCC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Feedback of STA2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6031898-890C-4865-937E-AC8981A881C2}"/>
              </a:ext>
            </a:extLst>
          </p:cNvPr>
          <p:cNvSpPr txBox="1"/>
          <p:nvPr/>
        </p:nvSpPr>
        <p:spPr>
          <a:xfrm rot="5400000">
            <a:off x="6471174" y="4909819"/>
            <a:ext cx="430887" cy="203517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highlight>
                  <a:srgbClr val="FFCC99"/>
                </a:highlight>
              </a:rPr>
              <a:t>Sounding airtime saved</a:t>
            </a:r>
          </a:p>
        </p:txBody>
      </p:sp>
    </p:spTree>
    <p:extLst>
      <p:ext uri="{BB962C8B-B14F-4D97-AF65-F5344CB8AC3E}">
        <p14:creationId xmlns:p14="http://schemas.microsoft.com/office/powerpoint/2010/main" val="4094358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AE4C9-5AB4-45AE-B3B4-30F968622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Enabler for Sounding to Mixed BW STA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11602-F51C-459A-A358-BC4E84DA7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91501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Beamformer: No change.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NDPA: No change needed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Partial BW indication already supports feedback smaller than NDP BW.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NDP: keep current NDP design.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Using 11be non-OFDMA MU PPDU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BFRP: No change needed.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Beamformee</a:t>
            </a:r>
            <a:r>
              <a:rPr lang="en-US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receiving NDP of BW wider than its operating BW.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80/160MHz operating STA: easy to support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40MHz operating STA: no need to support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20MHz operating STA: more changes are needed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similar to supporting wideband OFDMA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Support partial BW feedback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E51A2-8D1A-4DC6-B243-0EDBF1CF55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BA906-EBB1-4B8C-9D86-1287445DEB9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F968F7-FBDB-463C-BCB5-13840930DE9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307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7BC0F-C4FD-4D94-B902-DEE565142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Wide BW NDP Support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D1A9E-A7FC-4FF3-9901-8F48D06388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EEB7C-BE57-4BC1-843D-75839C0A247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881CC6-4D9D-476A-B4FC-48C2DEF1A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EFF11505-6468-4481-BB27-61E88D2E1A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201906"/>
              </p:ext>
            </p:extLst>
          </p:nvPr>
        </p:nvGraphicFramePr>
        <p:xfrm>
          <a:off x="788942" y="2057400"/>
          <a:ext cx="7770813" cy="35204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34064">
                  <a:extLst>
                    <a:ext uri="{9D8B030D-6E8A-4147-A177-3AD203B41FA5}">
                      <a16:colId xmlns:a16="http://schemas.microsoft.com/office/drawing/2014/main" val="155303636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73677591"/>
                    </a:ext>
                  </a:extLst>
                </a:gridCol>
                <a:gridCol w="5417549">
                  <a:extLst>
                    <a:ext uri="{9D8B030D-6E8A-4147-A177-3AD203B41FA5}">
                      <a16:colId xmlns:a16="http://schemas.microsoft.com/office/drawing/2014/main" val="22222233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Operating BW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Wide BW NDP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Changes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3886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160MHz</a:t>
                      </a:r>
                    </a:p>
                  </a:txBody>
                  <a:tcPr anchor="ctr">
                    <a:solidFill>
                      <a:srgbClr val="FFCC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320MHz</a:t>
                      </a:r>
                    </a:p>
                  </a:txBody>
                  <a:tcPr anchor="ctr">
                    <a:solidFill>
                      <a:srgbClr val="FFCC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2" indent="112713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Tone plan on parked 160MHz same as 160MHz NDP.</a:t>
                      </a:r>
                    </a:p>
                    <a:p>
                      <a:pPr marL="0" lvl="2" indent="112713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320MHz EHT-LTF supported for OFDMA.</a:t>
                      </a:r>
                    </a:p>
                  </a:txBody>
                  <a:tcPr anchor="ctr">
                    <a:solidFill>
                      <a:srgbClr val="FFCC9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989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80MHz</a:t>
                      </a:r>
                    </a:p>
                  </a:txBody>
                  <a:tcPr anchor="ctr">
                    <a:solidFill>
                      <a:srgbClr val="FFF5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320MHz, 160Mhz</a:t>
                      </a:r>
                    </a:p>
                  </a:txBody>
                  <a:tcPr anchor="ctr">
                    <a:solidFill>
                      <a:srgbClr val="FFF5EB"/>
                    </a:solidFill>
                  </a:tcPr>
                </a:tc>
                <a:tc>
                  <a:txBody>
                    <a:bodyPr/>
                    <a:lstStyle/>
                    <a:p>
                      <a:pPr marL="0" lvl="2" indent="112713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/>
                        <a:t>Tone plan on parked 80MHz same as 80MHz NDP.</a:t>
                      </a:r>
                    </a:p>
                    <a:p>
                      <a:pPr marL="0" lvl="2" indent="112713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/>
                        <a:t>160/320MHz EHT-LTF supported for OFDMA.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600229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40MHz</a:t>
                      </a:r>
                      <a:endParaRPr 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-</a:t>
                      </a:r>
                      <a:endParaRPr 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 need, as wide-bandwidth OFDMA support is not defined.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852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(320MHz)</a:t>
                      </a:r>
                    </a:p>
                    <a:p>
                      <a:pPr algn="ctr"/>
                      <a:r>
                        <a:rPr lang="en-US" sz="1600" dirty="0"/>
                        <a:t>160MHz, 80MHz, 40MHz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2" indent="112713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/>
                        <a:t>Tone plan on parked 20MHz different from 20MHz NDP.</a:t>
                      </a:r>
                    </a:p>
                    <a:p>
                      <a:pPr marL="457200" lvl="3" indent="112713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/>
                        <a:t>Similar to wideband OFDMA: shifted tone plan, no DC.</a:t>
                      </a:r>
                    </a:p>
                    <a:p>
                      <a:pPr marL="457200" lvl="4" indent="112713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/>
                        <a:t>4 pilot tones for non-puncture 80MHz segment.</a:t>
                      </a:r>
                    </a:p>
                    <a:p>
                      <a:pPr marL="0" lvl="3" indent="112713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/>
                        <a:t>Interpolating CSI feedback around DC tone, pilots, etc.</a:t>
                      </a:r>
                    </a:p>
                    <a:p>
                      <a:pPr marL="0" lvl="2" indent="112713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/>
                        <a:t>Relatively more changes.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7287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879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7BC0F-C4FD-4D94-B902-DEE565142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Proposals for </a:t>
            </a:r>
            <a:r>
              <a:rPr lang="en-US" dirty="0" err="1"/>
              <a:t>Beamformee</a:t>
            </a:r>
            <a:r>
              <a:rPr lang="en-US" dirty="0"/>
              <a:t>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C21A4-43EA-4694-9362-281A2F301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of NDP of BW wider than operating BW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Mandate for STAs with operating BW&gt;=80MHz.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 for STAs with operating BW=20MHz.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242 RU support in wide-bandwidth OFDMA is also optional.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Mandatory support of partial BW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Important for mixed BW MU sounding and OFDMA with BF.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Mandate support for all allowed partial BW modes in NDPA.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Differentiating feature of 11be to augment OFDMA with BF.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Partial BW feedback granularity of RU242 [1] eases implementation.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D1A9E-A7FC-4FF3-9901-8F48D06388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EEB7C-BE57-4BC1-843D-75839C0A247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881CC6-4D9D-476A-B4FC-48C2DEF1A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2362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1093</Words>
  <Application>Microsoft Office PowerPoint</Application>
  <PresentationFormat>On-screen Show (4:3)</PresentationFormat>
  <Paragraphs>197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EHT Beamformee NDP and Partial BW Feedback Support</vt:lpstr>
      <vt:lpstr>Introduction</vt:lpstr>
      <vt:lpstr>OFDMA Example</vt:lpstr>
      <vt:lpstr>OFDMA to Mixed BW STAs</vt:lpstr>
      <vt:lpstr>Sounding to Mixed BW STAs </vt:lpstr>
      <vt:lpstr>Example: Sounding to mixed BW STAs</vt:lpstr>
      <vt:lpstr>Enabler for Sounding to Mixed BW STA </vt:lpstr>
      <vt:lpstr>Wide BW NDP Support</vt:lpstr>
      <vt:lpstr>Proposals for Beamformee Support</vt:lpstr>
      <vt:lpstr>Summary</vt:lpstr>
      <vt:lpstr>SP1</vt:lpstr>
      <vt:lpstr>SP2</vt:lpstr>
      <vt:lpstr>SP3</vt:lpstr>
      <vt:lpstr>Appendix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2680</cp:revision>
  <cp:lastPrinted>1601-01-01T00:00:00Z</cp:lastPrinted>
  <dcterms:created xsi:type="dcterms:W3CDTF">2015-10-31T00:33:08Z</dcterms:created>
  <dcterms:modified xsi:type="dcterms:W3CDTF">2020-11-11T00:27:37Z</dcterms:modified>
</cp:coreProperties>
</file>