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41" r:id="rId19"/>
    <p:sldId id="1042" r:id="rId2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/1806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2020-11-07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4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Nov 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plenary);</a:t>
            </a:r>
          </a:p>
          <a:p>
            <a:pPr eaLnBrk="1" hangingPunct="1"/>
            <a:r>
              <a:rPr lang="en-US" altLang="zh-CN" sz="2400" dirty="0" smtClean="0">
                <a:solidFill>
                  <a:schemeClr val="bg1">
                    <a:lumMod val="85000"/>
                  </a:schemeClr>
                </a:solidFill>
                <a:cs typeface="+mn-ea"/>
                <a:sym typeface="+mn-ea"/>
              </a:rPr>
              <a:t>Nov 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(IEEE 802.11 plenary</a:t>
            </a:r>
            <a:r>
              <a:rPr lang="en-US" altLang="zh-CN" sz="2400" dirty="0" smtClean="0">
                <a:solidFill>
                  <a:schemeClr val="bg1">
                    <a:lumMod val="85000"/>
                  </a:schemeClr>
                </a:solidFill>
                <a:cs typeface="+mn-ea"/>
                <a:sym typeface="+mn-ea"/>
              </a:rPr>
              <a:t>);</a:t>
            </a:r>
          </a:p>
          <a:p>
            <a:pPr eaLnBrk="1" hangingPunct="1"/>
            <a:r>
              <a:rPr lang="en-US" altLang="zh-CN" sz="2400" dirty="0">
                <a:solidFill>
                  <a:srgbClr val="00B050"/>
                </a:solidFill>
                <a:cs typeface="+mn-ea"/>
                <a:sym typeface="+mn-ea"/>
              </a:rPr>
              <a:t>Nov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(LB comments assignment)</a:t>
            </a:r>
          </a:p>
          <a:p>
            <a:pPr eaLnBrk="1" hangingPunct="1"/>
            <a:r>
              <a:rPr lang="en-US" altLang="zh-CN" sz="2400" dirty="0">
                <a:solidFill>
                  <a:srgbClr val="00B050"/>
                </a:solidFill>
                <a:cs typeface="+mn-ea"/>
                <a:sym typeface="+mn-ea"/>
              </a:rPr>
              <a:t>Nov 24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1</a:t>
            </a:r>
            <a:r>
              <a:rPr lang="en-US" altLang="zh-CN" sz="2400" baseline="30000" dirty="0">
                <a:solidFill>
                  <a:srgbClr val="00B050"/>
                </a:solidFill>
                <a:cs typeface="+mn-ea"/>
                <a:sym typeface="+mn-ea"/>
              </a:rPr>
              <a:t>st</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29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605916673"/>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a:t>
                      </a:r>
                      <a:r>
                        <a:rPr lang="en-US" altLang="zh-CN" sz="1200" dirty="0" smtClean="0">
                          <a:solidFill>
                            <a:srgbClr val="0070C0"/>
                          </a:solidFill>
                        </a:rPr>
                        <a:t>11-20/1806r0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smtClean="0"/>
              <a:t>173 147 4876</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173 147 4876</a:t>
            </a:r>
            <a:endParaRPr sz="2400" dirty="0">
              <a:sym typeface="+mn-ea"/>
            </a:endParaRPr>
          </a:p>
          <a:p>
            <a:endParaRPr sz="2400" dirty="0"/>
          </a:p>
          <a:p>
            <a:r>
              <a:rPr lang="en-US" sz="2400" dirty="0"/>
              <a:t>Join from a video system or application: dial </a:t>
            </a:r>
            <a:r>
              <a:rPr lang="en-US" altLang="zh-CN" sz="2400" dirty="0" smtClean="0"/>
              <a:t>1731474876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1731474876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251 result report (</a:t>
            </a:r>
            <a:r>
              <a:rPr lang="en-GB" altLang="en-US" noProof="0" dirty="0" err="1" smtClean="0"/>
              <a:t>TGbd</a:t>
            </a:r>
            <a:r>
              <a:rPr lang="en-GB" altLang="en-US" noProof="0"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LB 251 </a:t>
            </a:r>
            <a:r>
              <a:rPr lang="en-GB" altLang="en-US" noProof="0" dirty="0" smtClean="0"/>
              <a:t>comments </a:t>
            </a:r>
            <a:r>
              <a:rPr lang="en-GB" altLang="en-US" noProof="0" dirty="0" smtClean="0"/>
              <a:t>assignment (</a:t>
            </a:r>
            <a:r>
              <a:rPr lang="en-GB" altLang="en-US" noProof="0" dirty="0" err="1" smtClean="0"/>
              <a:t>TGbd</a:t>
            </a:r>
            <a:r>
              <a:rPr lang="en-GB" altLang="en-US" noProof="0"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t>SPs for 11-20/1728r1(updated</a:t>
            </a:r>
            <a:r>
              <a:rPr lang="en-US" altLang="zh-CN" b="1" dirty="0" smtClean="0"/>
              <a:t>), 802-11bd-NGV-Ranging-Status-and-Types</a:t>
            </a:r>
            <a:r>
              <a:rPr lang="en-US" altLang="zh-CN" b="1" dirty="0"/>
              <a:t>, Stephan Sand (DLR)</a:t>
            </a:r>
          </a:p>
          <a:p>
            <a:pPr marL="800100" lvl="1" indent="-342900" algn="just" eaLnBrk="0" hangingPunct="0">
              <a:buFontTx/>
              <a:buChar char="•"/>
              <a:defRPr/>
            </a:pPr>
            <a:r>
              <a:rPr lang="en-US" altLang="zh-CN" b="1" dirty="0" smtClean="0"/>
              <a:t>11-20/1802, summary </a:t>
            </a:r>
            <a:r>
              <a:rPr lang="en-US" altLang="zh-CN" b="1" dirty="0"/>
              <a:t>of ARC SC discussion on </a:t>
            </a:r>
            <a:r>
              <a:rPr lang="en-US" altLang="zh-CN" b="1" dirty="0" smtClean="0"/>
              <a:t>11-20/1164r4, Joseph Levy </a:t>
            </a:r>
            <a:r>
              <a:rPr lang="en-US" altLang="zh-CN" b="1" dirty="0" smtClean="0"/>
              <a:t>(</a:t>
            </a:r>
            <a:r>
              <a:rPr lang="en-US" altLang="zh-CN" b="1" dirty="0" err="1" smtClean="0"/>
              <a:t>InterDigital</a:t>
            </a:r>
            <a:r>
              <a:rPr lang="en-US" altLang="zh-CN" b="1" dirty="0" smtClean="0"/>
              <a:t>)</a:t>
            </a:r>
            <a:endParaRPr lang="en-US" altLang="zh-CN" b="1" dirty="0" smtClean="0"/>
          </a:p>
          <a:p>
            <a:pPr marL="800100" lvl="1" indent="-342900" algn="just" eaLnBrk="0" hangingPunct="0">
              <a:buFontTx/>
              <a:buChar char="•"/>
              <a:defRPr/>
            </a:pPr>
            <a:r>
              <a:rPr lang="en-US" altLang="zh-CN" b="1" dirty="0" smtClean="0"/>
              <a:t>TBD</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Nov 24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2818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500" dirty="0"/>
              <a:t>173 248 7189</a:t>
            </a:r>
            <a:endParaRPr sz="25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173 248 7189</a:t>
            </a:r>
            <a:endParaRPr sz="2400" dirty="0">
              <a:sym typeface="+mn-ea"/>
            </a:endParaRPr>
          </a:p>
          <a:p>
            <a:endParaRPr sz="2400" dirty="0"/>
          </a:p>
          <a:p>
            <a:r>
              <a:rPr lang="en-US" sz="2400" dirty="0"/>
              <a:t>Join from a video system or application: dial </a:t>
            </a:r>
            <a:r>
              <a:rPr lang="en-US" altLang="zh-CN" sz="2400" dirty="0" smtClean="0"/>
              <a:t>1732487189 </a:t>
            </a:r>
            <a:r>
              <a:rPr lang="en-US" sz="2400" dirty="0" smtClean="0"/>
              <a:t>@</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1732487189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49395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t>TBD</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Dec 1</a:t>
            </a:r>
            <a:r>
              <a:rPr lang="en-US" altLang="en-GB" baseline="30000" dirty="0" smtClean="0"/>
              <a:t>st</a:t>
            </a:r>
            <a:r>
              <a:rPr lang="en-US" altLang="en-GB" dirty="0" smtClean="0"/>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6921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Nov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37078</TotalTime>
  <Words>1594</Words>
  <Application>Microsoft Office PowerPoint</Application>
  <PresentationFormat>宽屏</PresentationFormat>
  <Paragraphs>273</Paragraphs>
  <Slides>19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4734</cp:revision>
  <cp:lastPrinted>2014-11-04T15:04:00Z</cp:lastPrinted>
  <dcterms:created xsi:type="dcterms:W3CDTF">2007-04-17T18:10:00Z</dcterms:created>
  <dcterms:modified xsi:type="dcterms:W3CDTF">2020-11-06T16:52:06Z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