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71" r:id="rId3"/>
    <p:sldId id="1136" r:id="rId4"/>
    <p:sldId id="1186" r:id="rId5"/>
    <p:sldId id="1191" r:id="rId6"/>
    <p:sldId id="1192" r:id="rId7"/>
    <p:sldId id="1187" r:id="rId8"/>
    <p:sldId id="1189" r:id="rId9"/>
    <p:sldId id="1184" r:id="rId10"/>
    <p:sldId id="1190" r:id="rId11"/>
    <p:sldId id="118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86054" autoAdjust="0"/>
  </p:normalViewPr>
  <p:slideViewPr>
    <p:cSldViewPr>
      <p:cViewPr varScale="1">
        <p:scale>
          <a:sx n="98" d="100"/>
          <a:sy n="98" d="100"/>
        </p:scale>
        <p:origin x="15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87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6554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2809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5797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7191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472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802.11-20/1805r1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Discussion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on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WLAN Sensing Roles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2020-11-09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695959"/>
              </p:ext>
            </p:extLst>
          </p:nvPr>
        </p:nvGraphicFramePr>
        <p:xfrm>
          <a:off x="762000" y="3187430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1583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when a non-AP STA as a sensing responder which is a sensing receiver, the STA shall transmit the measurement results to an AP with which the non-AP STA is associated as a sensing initiator?</a:t>
            </a:r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20/1804r0, Overview of WLAN Sensing Procedure</a:t>
            </a:r>
          </a:p>
          <a:p>
            <a:pPr marL="0" indent="0">
              <a:buNone/>
            </a:pPr>
            <a:r>
              <a:rPr lang="en-US" altLang="ko-KR" sz="2000" dirty="0"/>
              <a:t>[2] 20/807r3, WLAN Sensing Definitions</a:t>
            </a:r>
          </a:p>
          <a:p>
            <a:pPr marL="0" indent="0">
              <a:buNone/>
            </a:pPr>
            <a:r>
              <a:rPr lang="en-US" altLang="ko-KR" sz="2000" dirty="0"/>
              <a:t>[3] 20/1232r0, Overview of WLAN sensing protocol</a:t>
            </a:r>
          </a:p>
          <a:p>
            <a:pPr marL="0" indent="0">
              <a:buNone/>
            </a:pPr>
            <a:r>
              <a:rPr lang="en-US" altLang="ko-KR" sz="2000" dirty="0"/>
              <a:t>[4] 20/1266r0, WLAN Sensing Procedures and Use Cases</a:t>
            </a:r>
          </a:p>
          <a:p>
            <a:pPr marL="0" indent="0">
              <a:buNone/>
            </a:pPr>
            <a:r>
              <a:rPr lang="en-US" altLang="ko-KR" sz="2000" dirty="0"/>
              <a:t>[5] 20/1533r0, Collaborative WLAN Sensing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have discussed some points [1], [2], i.e., 1) Procedure of WLAN Sensing [1],[2] and 2) Roles of STAs participating WLAN sensing 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terms of Procedure of WLAN Sensing,</a:t>
            </a:r>
          </a:p>
          <a:p>
            <a:pPr lvl="1"/>
            <a:r>
              <a:rPr lang="en-US" altLang="ko-KR" sz="1600" dirty="0"/>
              <a:t>Setup phase – Negotiation phase* – Sensing phase – Tear down phase*</a:t>
            </a:r>
          </a:p>
          <a:p>
            <a:r>
              <a:rPr lang="en-US" altLang="ko-KR" sz="2000" dirty="0"/>
              <a:t>In terms of Roles for WLAN Sensing,</a:t>
            </a:r>
          </a:p>
          <a:p>
            <a:pPr lvl="1"/>
            <a:r>
              <a:rPr lang="en-US" altLang="ko-KR" sz="1600" dirty="0"/>
              <a:t>Sensing initiator / Sensing responder / Sensing transmitter / Sensing receiver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the potentially agreed </a:t>
            </a:r>
            <a:r>
              <a:rPr lang="en-US" altLang="ko-KR" sz="2000" u="sng" dirty="0"/>
              <a:t>WLAN Sensing Roles with Phases</a:t>
            </a:r>
            <a:r>
              <a:rPr lang="en-US" altLang="ko-KR" sz="2000" dirty="0"/>
              <a:t> during WLAN sensing procedure in terms of specification further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0DDD51-4F4C-4F9E-AA12-CFCD9B13D59A}"/>
              </a:ext>
            </a:extLst>
          </p:cNvPr>
          <p:cNvSpPr txBox="1"/>
          <p:nvPr/>
        </p:nvSpPr>
        <p:spPr>
          <a:xfrm>
            <a:off x="5791200" y="2895600"/>
            <a:ext cx="1371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/>
              <a:t>*Needed to discuss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513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Sensing Procedure and Roles</a:t>
            </a:r>
            <a:r>
              <a:rPr lang="ko-KR" altLang="en-US" dirty="0"/>
              <a:t> </a:t>
            </a:r>
            <a:r>
              <a:rPr lang="en-US" altLang="ko-KR" dirty="0"/>
              <a:t>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sz="16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39" y="1870076"/>
            <a:ext cx="8790921" cy="437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[2]: WLAN Sensing Roles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Sensing initiator is an STA that initiates a WLAN sensing session</a:t>
            </a:r>
          </a:p>
          <a:p>
            <a:r>
              <a:rPr lang="en-US" altLang="ko-KR" sz="2000" dirty="0"/>
              <a:t>Sensing responder is an STA that participates in a WLAN sensing session initiated by a sensing initiator</a:t>
            </a:r>
          </a:p>
          <a:p>
            <a:r>
              <a:rPr lang="en-US" altLang="ko-KR" sz="2000" dirty="0"/>
              <a:t>Sensing transmitter is an STA that transmits PPDUs used for sensing measurements in a sensing session</a:t>
            </a:r>
          </a:p>
          <a:p>
            <a:r>
              <a:rPr lang="en-US" altLang="ko-KR" sz="2000" dirty="0"/>
              <a:t>Sensing receiver is an STA that receives PPDUs sent by a sensing transmitter and performs sensing measurements</a:t>
            </a:r>
          </a:p>
          <a:p>
            <a:endParaRPr lang="en-US" altLang="ko-KR" sz="2000" dirty="0"/>
          </a:p>
          <a:p>
            <a:r>
              <a:rPr lang="en-US" altLang="ko-KR" sz="2000" dirty="0"/>
              <a:t>Note: In a sensing session, there is one sensing initiator, one or more sensing responders, one or more sensing transmitters, and one or more sensing receivers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972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Initiator &amp; Responder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general, an STA as a sensing initiator would want to operate a sensing application and then try </a:t>
            </a:r>
            <a:r>
              <a:rPr lang="en-US" altLang="ko-KR" sz="2000" u="sng" dirty="0"/>
              <a:t>to initiate several operations during Negotiation phase and Sensing phase</a:t>
            </a:r>
          </a:p>
          <a:p>
            <a:endParaRPr lang="en-US" altLang="ko-KR" sz="2000" dirty="0"/>
          </a:p>
          <a:p>
            <a:r>
              <a:rPr lang="en-US" altLang="ko-KR" sz="2000" dirty="0"/>
              <a:t>During the phases, the STA as the sensing initiator will obtain an initial TXOP by transmitting a particular frame, e.g.,</a:t>
            </a:r>
            <a:endParaRPr lang="en-US" altLang="ko-KR" sz="2000" dirty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/>
              <a:t>SENS Request frame with an individual sensing negotiation presented in [1] to begin negotiating sensing parameters</a:t>
            </a:r>
          </a:p>
          <a:p>
            <a:pPr lvl="1"/>
            <a:r>
              <a:rPr lang="en-US" altLang="ko-KR" sz="1600" dirty="0"/>
              <a:t>Beacon or a sensing announcement frame without an individual sensing negotiation presented in [1] to announce sensing parameters</a:t>
            </a:r>
          </a:p>
          <a:p>
            <a:pPr lvl="1"/>
            <a:r>
              <a:rPr lang="en-US" altLang="ko-KR" sz="1600" dirty="0"/>
              <a:t>Sensing initiation frame to begin a sensing phase</a:t>
            </a:r>
          </a:p>
          <a:p>
            <a:pPr lvl="1"/>
            <a:r>
              <a:rPr lang="en-US" altLang="ko-KR" sz="1600" dirty="0"/>
              <a:t>Such frame/procedures are needed to discuss further</a:t>
            </a:r>
          </a:p>
          <a:p>
            <a:endParaRPr lang="en-US" altLang="ko-KR" sz="20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44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Initiator &amp; Responder: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 1 obtaining an initial TXOP for transmitting a particular frame to negotiate or announce sensing parameters should be a sensing initiator. STA 2 becomes a sensing responder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910557"/>
            <a:ext cx="8839200" cy="365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79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Initiator &amp; Responder</a:t>
            </a:r>
            <a:br>
              <a:rPr lang="en-US" altLang="ko-KR" dirty="0"/>
            </a:br>
            <a:r>
              <a:rPr lang="en-US" altLang="ko-KR" dirty="0"/>
              <a:t>(Decision Maker for WLAN Sensing)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It is straightforward for </a:t>
            </a:r>
            <a:r>
              <a:rPr lang="en-US" altLang="ko-KR" sz="2000" u="sng" dirty="0"/>
              <a:t>a sensing initiator to receive measurement results finally</a:t>
            </a:r>
            <a:r>
              <a:rPr lang="en-US" altLang="ko-KR" sz="2000" dirty="0"/>
              <a:t> since it tried to initiate the</a:t>
            </a:r>
            <a:r>
              <a:rPr lang="ko-KR" altLang="en-US" sz="2000" dirty="0"/>
              <a:t> </a:t>
            </a:r>
            <a:r>
              <a:rPr lang="en-US" altLang="ko-KR" sz="2000" dirty="0"/>
              <a:t>WLAN sensing</a:t>
            </a:r>
          </a:p>
          <a:p>
            <a:r>
              <a:rPr lang="en-US" altLang="ko-KR" sz="2000" dirty="0"/>
              <a:t>The sensing initiator always decides some things (e.g., detection) through its application?</a:t>
            </a:r>
          </a:p>
          <a:p>
            <a:pPr lvl="1"/>
            <a:r>
              <a:rPr lang="en-US" altLang="ko-KR" sz="1600" dirty="0"/>
              <a:t>We may have 3</a:t>
            </a:r>
            <a:r>
              <a:rPr lang="en-US" altLang="ko-KR" sz="1600" baseline="30000" dirty="0"/>
              <a:t>rd</a:t>
            </a:r>
            <a:r>
              <a:rPr lang="en-US" altLang="ko-KR" sz="1600" dirty="0"/>
              <a:t> party STA, called a decision maker</a:t>
            </a:r>
          </a:p>
          <a:p>
            <a:pPr lvl="1"/>
            <a:r>
              <a:rPr lang="en-US" altLang="ko-KR" sz="1600" dirty="0"/>
              <a:t>The sensing initiator can deliver the results to the decision maker</a:t>
            </a:r>
          </a:p>
          <a:p>
            <a:r>
              <a:rPr lang="en-US" altLang="ko-KR" sz="2000" dirty="0"/>
              <a:t>If we can have the decision maker in the scope of 802.11, it can be considered; Otherwise, the connection between the initiator and the decision maker may be out of scope of 802.11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1B72CED-8A83-4133-8F4A-B31FD4D06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499" y="4677353"/>
            <a:ext cx="4725427" cy="1707879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24D961A4-06D0-4AE7-A15D-326E4FB31CF3}"/>
              </a:ext>
            </a:extLst>
          </p:cNvPr>
          <p:cNvSpPr/>
          <p:nvPr/>
        </p:nvSpPr>
        <p:spPr>
          <a:xfrm>
            <a:off x="839227" y="5105400"/>
            <a:ext cx="1217146" cy="851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I: Initiator</a:t>
            </a:r>
          </a:p>
          <a:p>
            <a:r>
              <a:rPr lang="en-US" altLang="ko-KR" b="1" dirty="0"/>
              <a:t>P: </a:t>
            </a:r>
            <a:r>
              <a:rPr lang="en-US" altLang="ko-KR" b="1" dirty="0" err="1"/>
              <a:t>resPonder</a:t>
            </a:r>
            <a:endParaRPr lang="en-US" altLang="ko-KR" b="1" dirty="0"/>
          </a:p>
          <a:p>
            <a:r>
              <a:rPr lang="en-US" altLang="ko-KR" b="1" dirty="0"/>
              <a:t>T: Transmitter</a:t>
            </a:r>
          </a:p>
          <a:p>
            <a:r>
              <a:rPr lang="en-US" altLang="ko-KR" b="1" dirty="0"/>
              <a:t>R: Receiver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802863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B7279E71-82AF-41EC-9F19-C40AFB015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032" y="5275572"/>
            <a:ext cx="8179936" cy="120142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Transmitter &amp; Receiver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With individual negotiation phase, a sensing initiator can negotiate the roles of sensing transmitter/receiver with sensing responders</a:t>
            </a:r>
          </a:p>
          <a:p>
            <a:r>
              <a:rPr lang="en-US" altLang="ko-KR" sz="2000" dirty="0"/>
              <a:t>We may define modes, e.g., Mode (Role of initiator, Role of responder): M_1 (T,R), M_2 (R,T), M_3 (T,T), M_4 (R,R)</a:t>
            </a:r>
          </a:p>
          <a:p>
            <a:pPr lvl="1"/>
            <a:r>
              <a:rPr lang="en-US" altLang="ko-KR" sz="1600" dirty="0"/>
              <a:t>Protocol Example (ACK is omitted)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Negotiation between a pair of STAs can support </a:t>
            </a:r>
            <a:r>
              <a:rPr lang="en-US" altLang="ko-KR" sz="1600" b="1" dirty="0"/>
              <a:t>various collaboration during Sensing phase</a:t>
            </a:r>
          </a:p>
          <a:p>
            <a:pPr lvl="2"/>
            <a:r>
              <a:rPr lang="en-US" altLang="ko-KR" sz="1200" b="1" dirty="0"/>
              <a:t>To change the roles, negotiation phase(s) may exist between each topology of roles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4D961A4-06D0-4AE7-A15D-326E4FB31CF3}"/>
              </a:ext>
            </a:extLst>
          </p:cNvPr>
          <p:cNvSpPr/>
          <p:nvPr/>
        </p:nvSpPr>
        <p:spPr>
          <a:xfrm>
            <a:off x="83896" y="4652187"/>
            <a:ext cx="11561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/>
              <a:t>I: Initiator</a:t>
            </a:r>
          </a:p>
          <a:p>
            <a:r>
              <a:rPr lang="en-US" altLang="ko-KR" b="1" dirty="0"/>
              <a:t>P: </a:t>
            </a:r>
            <a:r>
              <a:rPr lang="en-US" altLang="ko-KR" b="1" dirty="0" err="1"/>
              <a:t>resPonder</a:t>
            </a:r>
            <a:endParaRPr lang="en-US" altLang="ko-KR" b="1" dirty="0"/>
          </a:p>
          <a:p>
            <a:r>
              <a:rPr lang="en-US" altLang="ko-KR" b="1" dirty="0"/>
              <a:t>T: Transmitter</a:t>
            </a:r>
          </a:p>
          <a:p>
            <a:r>
              <a:rPr lang="en-US" altLang="ko-KR" b="1" dirty="0"/>
              <a:t>R: Receiver</a:t>
            </a:r>
            <a:endParaRPr lang="ko-KR" alt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E9498E-C4D0-489A-B15A-DBC117A37F65}"/>
              </a:ext>
            </a:extLst>
          </p:cNvPr>
          <p:cNvSpPr txBox="1"/>
          <p:nvPr/>
        </p:nvSpPr>
        <p:spPr>
          <a:xfrm>
            <a:off x="482032" y="6162694"/>
            <a:ext cx="965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E.g</a:t>
            </a:r>
            <a:r>
              <a:rPr lang="en-US" altLang="ko-KR"/>
              <a:t>., </a:t>
            </a:r>
            <a:r>
              <a:rPr lang="en-US" altLang="ko-KR" i="1"/>
              <a:t>explicit</a:t>
            </a:r>
            <a:endParaRPr lang="ko-KR" altLang="en-US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C25FA-EE3B-4057-94A5-A6EA46638EFE}"/>
              </a:ext>
            </a:extLst>
          </p:cNvPr>
          <p:cNvSpPr txBox="1"/>
          <p:nvPr/>
        </p:nvSpPr>
        <p:spPr>
          <a:xfrm>
            <a:off x="3276600" y="6148794"/>
            <a:ext cx="1068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E.g., </a:t>
            </a:r>
            <a:r>
              <a:rPr lang="en-US" altLang="ko-KR" i="1" dirty="0"/>
              <a:t>implicit</a:t>
            </a:r>
            <a:endParaRPr lang="ko-KR" altLang="en-US" i="1" dirty="0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E3C09FA2-569B-48D0-A7FB-B9CE672701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265" y="3379241"/>
            <a:ext cx="6619405" cy="1178225"/>
          </a:xfrm>
          <a:prstGeom prst="rect">
            <a:avLst/>
          </a:prstGeom>
        </p:spPr>
      </p:pic>
      <p:sp>
        <p:nvSpPr>
          <p:cNvPr id="10" name="화살표: 왼쪽으로 구부러짐 9">
            <a:extLst>
              <a:ext uri="{FF2B5EF4-FFF2-40B4-BE49-F238E27FC236}">
                <a16:creationId xmlns:a16="http://schemas.microsoft.com/office/drawing/2014/main" id="{9A5ED1E6-DDB6-471B-981A-8AEE8CB78049}"/>
              </a:ext>
            </a:extLst>
          </p:cNvPr>
          <p:cNvSpPr/>
          <p:nvPr/>
        </p:nvSpPr>
        <p:spPr bwMode="auto">
          <a:xfrm rot="19906956">
            <a:off x="7834474" y="3955637"/>
            <a:ext cx="457200" cy="1291647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09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WLAN sensing roles with phases during WLAN sensing procedure in terms of specification further</a:t>
            </a:r>
          </a:p>
          <a:p>
            <a:endParaRPr lang="en-US" altLang="ko-KR" sz="2000" dirty="0"/>
          </a:p>
          <a:p>
            <a:r>
              <a:rPr lang="en-US" altLang="ko-KR" sz="2000" dirty="0"/>
              <a:t>Sensing Initiator</a:t>
            </a:r>
          </a:p>
          <a:p>
            <a:pPr lvl="1"/>
            <a:r>
              <a:rPr lang="en-US" altLang="ko-KR" sz="1600" dirty="0"/>
              <a:t>Obtains an initial TXOP to transmit a particular frame for negotiating or announcing sensing parameters, or beginning a sensing phase</a:t>
            </a:r>
          </a:p>
          <a:p>
            <a:pPr lvl="1"/>
            <a:r>
              <a:rPr lang="en-US" altLang="ko-KR" sz="1600" dirty="0"/>
              <a:t>Obtains the measurement results if sensing receivers except for itself exist</a:t>
            </a:r>
          </a:p>
          <a:p>
            <a:pPr lvl="1"/>
            <a:r>
              <a:rPr lang="en-US" altLang="ko-KR" sz="1600" dirty="0"/>
              <a:t>The connection between the initiator and the decision maker may be out of scope of 802.11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Individual Negotiation between a pair of STAs can support </a:t>
            </a:r>
            <a:r>
              <a:rPr lang="en-US" altLang="ko-KR" sz="2000" b="1" dirty="0"/>
              <a:t>various collaboration in terms of sensing transmitter and sensing receiver efficiently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282252</TotalTime>
  <Words>1118</Words>
  <Application>Microsoft Office PowerPoint</Application>
  <PresentationFormat>화면 슬라이드 쇼(4:3)</PresentationFormat>
  <Paragraphs>158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Times New Roman</vt:lpstr>
      <vt:lpstr>802-11-Submission</vt:lpstr>
      <vt:lpstr>Discussion on WLAN Sensing Roles</vt:lpstr>
      <vt:lpstr>Introduction</vt:lpstr>
      <vt:lpstr>WLAN Sensing Procedure and Roles [1]</vt:lpstr>
      <vt:lpstr>Recap [2]: WLAN Sensing Roles</vt:lpstr>
      <vt:lpstr>Sensing Initiator &amp; Responder</vt:lpstr>
      <vt:lpstr>Sensing Initiator &amp; Responder: Example</vt:lpstr>
      <vt:lpstr>Sensing Initiator &amp; Responder (Decision Maker for WLAN Sensing)</vt:lpstr>
      <vt:lpstr>Sensing Transmitter &amp; Receiver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Jang Insun</cp:lastModifiedBy>
  <cp:revision>14622</cp:revision>
  <cp:lastPrinted>2018-10-31T23:27:01Z</cp:lastPrinted>
  <dcterms:created xsi:type="dcterms:W3CDTF">2007-05-21T21:00:37Z</dcterms:created>
  <dcterms:modified xsi:type="dcterms:W3CDTF">2020-12-07T05:42:52Z</dcterms:modified>
</cp:coreProperties>
</file>