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71" r:id="rId3"/>
    <p:sldId id="1188" r:id="rId4"/>
    <p:sldId id="1173" r:id="rId5"/>
    <p:sldId id="1176" r:id="rId6"/>
    <p:sldId id="1190" r:id="rId7"/>
    <p:sldId id="1175" r:id="rId8"/>
    <p:sldId id="1178" r:id="rId9"/>
    <p:sldId id="1179" r:id="rId10"/>
    <p:sldId id="1183" r:id="rId11"/>
    <p:sldId id="1184" r:id="rId12"/>
    <p:sldId id="1186" r:id="rId13"/>
    <p:sldId id="118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7E5F0B-F156-47BC-A0B5-3DAFAD90C935}" v="154" dt="2020-11-01T09:34:19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2" autoAdjust="0"/>
    <p:restoredTop sz="94411" autoAdjust="0"/>
  </p:normalViewPr>
  <p:slideViewPr>
    <p:cSldViewPr>
      <p:cViewPr varScale="1">
        <p:scale>
          <a:sx n="84" d="100"/>
          <a:sy n="84" d="100"/>
        </p:scale>
        <p:origin x="192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1-01T09:42:05.201" v="24174" actId="20577"/>
      <pc:docMkLst>
        <pc:docMk/>
      </pc:docMkLst>
      <pc:sldChg chg="modSp add del">
        <pc:chgData name="Jang Insun" userId="9a6367cea696bed7" providerId="LiveId" clId="{E07E5F0B-F156-47BC-A0B5-3DAFAD90C935}" dt="2020-10-26T05:11:49.036" v="18102"/>
        <pc:sldMkLst>
          <pc:docMk/>
          <pc:sldMk cId="3875799716" sldId="266"/>
        </pc:sldMkLst>
        <pc:spChg chg="mod">
          <ac:chgData name="Jang Insun" userId="9a6367cea696bed7" providerId="LiveId" clId="{E07E5F0B-F156-47BC-A0B5-3DAFAD90C935}" dt="2020-10-26T05:10:22.870" v="18099"/>
          <ac:spMkLst>
            <pc:docMk/>
            <pc:sldMk cId="3875799716" sldId="266"/>
            <ac:spMk id="5" creationId="{5067F054-3CE5-1746-8E6A-3768D1D4A5F0}"/>
          </ac:spMkLst>
        </pc:spChg>
        <pc:spChg chg="mod">
          <ac:chgData name="Jang Insun" userId="9a6367cea696bed7" providerId="LiveId" clId="{E07E5F0B-F156-47BC-A0B5-3DAFAD90C935}" dt="2020-10-26T05:10:22.870" v="18099"/>
          <ac:spMkLst>
            <pc:docMk/>
            <pc:sldMk cId="3875799716" sldId="266"/>
            <ac:spMk id="6" creationId="{FB30AC0B-A743-C540-B33F-4F90B283E199}"/>
          </ac:spMkLst>
        </pc:spChg>
      </pc:sldChg>
      <pc:sldChg chg="modSp mod modNotesTx">
        <pc:chgData name="Jang Insun" userId="9a6367cea696bed7" providerId="LiveId" clId="{E07E5F0B-F156-47BC-A0B5-3DAFAD90C935}" dt="2020-11-01T09:41:52.687" v="24164" actId="5793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10-22T01:15:56.793" v="16781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del mod modNotesTx">
        <pc:chgData name="Jang Insun" userId="9a6367cea696bed7" providerId="LiveId" clId="{E07E5F0B-F156-47BC-A0B5-3DAFAD90C935}" dt="2020-10-26T07:23:13.410" v="18568" actId="47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10-26T06:57:40.120" v="18543" actId="1076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1-01T09:40:09.663" v="24158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1-01T09:40:09.663" v="24158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1-01T09:36:07.084" v="24135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20:24.992" v="20502" actId="20577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29T15:20:28.455" v="19757" actId="14100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1-01T09:40:40.254" v="24160" actId="6549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1-01T05:54:19.641" v="22301" actId="20577"/>
          <ac:spMkLst>
            <pc:docMk/>
            <pc:sldMk cId="692522689" sldId="117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54:23.601" v="22302" actId="6549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1-01T09:36:09.606" v="24136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29T15:21:18.613" v="19789" actId="20577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52:54.033" v="22223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">
          <ac:chgData name="Jang Insun" userId="9a6367cea696bed7" providerId="LiveId" clId="{E07E5F0B-F156-47BC-A0B5-3DAFAD90C935}" dt="2020-11-01T05:49:14.064" v="21981"/>
          <ac:picMkLst>
            <pc:docMk/>
            <pc:sldMk cId="709388381" sldId="1176"/>
            <ac:picMk id="6" creationId="{3D4D8C59-7049-4CA5-AA73-769F1126690F}"/>
          </ac:picMkLst>
        </pc:picChg>
        <pc:picChg chg="add del mod">
          <ac:chgData name="Jang Insun" userId="9a6367cea696bed7" providerId="LiveId" clId="{E07E5F0B-F156-47BC-A0B5-3DAFAD90C935}" dt="2020-10-22T06:48:29.996" v="17025" actId="478"/>
          <ac:picMkLst>
            <pc:docMk/>
            <pc:sldMk cId="709388381" sldId="1176"/>
            <ac:picMk id="6" creationId="{7F5E68C7-0980-4E51-9F10-0E1D02A6DC5D}"/>
          </ac:picMkLst>
        </pc:pic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10-22T06:48:52.024" v="17031" actId="478"/>
          <ac:picMkLst>
            <pc:docMk/>
            <pc:sldMk cId="709388381" sldId="1176"/>
            <ac:picMk id="7" creationId="{47E385B0-E918-4DB2-9F8D-01F6C03FEA2A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del mod">
          <ac:chgData name="Jang Insun" userId="9a6367cea696bed7" providerId="LiveId" clId="{E07E5F0B-F156-47BC-A0B5-3DAFAD90C935}" dt="2020-10-29T16:14:37.486" v="19861" actId="478"/>
          <ac:picMkLst>
            <pc:docMk/>
            <pc:sldMk cId="709388381" sldId="1176"/>
            <ac:picMk id="8" creationId="{EFB95F13-7BDA-4D16-B567-A366D7522F7D}"/>
          </ac:picMkLst>
        </pc:picChg>
        <pc:picChg chg="add del mod">
          <ac:chgData name="Jang Insun" userId="9a6367cea696bed7" providerId="LiveId" clId="{E07E5F0B-F156-47BC-A0B5-3DAFAD90C935}" dt="2020-10-22T06:46:23.249" v="17020" actId="478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07E5F0B-F156-47BC-A0B5-3DAFAD90C935}" dt="2020-11-01T06:03:51.106" v="23009" actId="20577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6:03:51.106" v="23009" actId="20577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1-01T09:35:12.033" v="24134" actId="1076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9:34:50.733" v="24127" actId="20577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1-01T09:34:19.405" v="24114" actId="478"/>
          <ac:picMkLst>
            <pc:docMk/>
            <pc:sldMk cId="2300893964" sldId="1179"/>
            <ac:picMk id="6" creationId="{3C45AEA0-FAD5-4448-A24C-D538C15DD1C6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1-01T09:35:12.033" v="24134" actId="1076"/>
          <ac:picMkLst>
            <pc:docMk/>
            <pc:sldMk cId="2300893964" sldId="1179"/>
            <ac:picMk id="7" creationId="{B138B826-33F8-4682-AEF2-16C15D42F7C7}"/>
          </ac:picMkLst>
        </pc:picChg>
        <pc:picChg chg="add del mod">
          <ac:chgData name="Jang Insun" userId="9a6367cea696bed7" providerId="LiveId" clId="{E07E5F0B-F156-47BC-A0B5-3DAFAD90C935}" dt="2020-11-01T09:32:59.494" v="24111" actId="478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del mod modNotesTx">
        <pc:chgData name="Jang Insun" userId="9a6367cea696bed7" providerId="LiveId" clId="{E07E5F0B-F156-47BC-A0B5-3DAFAD90C935}" dt="2020-11-01T05:53:17.551" v="22225" actId="4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1-01T05:40:40.844" v="21979" actId="6549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22T06:50:22.358" v="17045" actId="1076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1-01T08:15:22.962" v="23496" actId="6549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8:15:22.962" v="23496" actId="6549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22T07:56:14.971" v="17690" actId="20577"/>
        <pc:sldMkLst>
          <pc:docMk/>
          <pc:sldMk cId="3390365594" sldId="1186"/>
        </pc:sldMkLst>
        <pc:spChg chg="mod">
          <ac:chgData name="Jang Insun" userId="9a6367cea696bed7" providerId="LiveId" clId="{E07E5F0B-F156-47BC-A0B5-3DAFAD90C935}" dt="2020-10-22T07:54:02.585" v="17382" actId="20577"/>
          <ac:spMkLst>
            <pc:docMk/>
            <pc:sldMk cId="339036559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22T07:56:14.971" v="17690" actId="20577"/>
          <ac:spMkLst>
            <pc:docMk/>
            <pc:sldMk cId="339036559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1-01T09:36:44.983" v="24137" actId="2696"/>
        <pc:sldMkLst>
          <pc:docMk/>
          <pc:sldMk cId="2771887292" sldId="1187"/>
        </pc:sldMkLst>
        <pc:spChg chg="mod">
          <ac:chgData name="Jang Insun" userId="9a6367cea696bed7" providerId="LiveId" clId="{E07E5F0B-F156-47BC-A0B5-3DAFAD90C935}" dt="2020-10-26T06:37:20.728" v="18138" actId="20577"/>
          <ac:spMkLst>
            <pc:docMk/>
            <pc:sldMk cId="2771887292" sldId="118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26T06:51:30.898" v="18518" actId="20577"/>
          <ac:spMkLst>
            <pc:docMk/>
            <pc:sldMk cId="2771887292" sldId="1187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1-01T09:39:38.952" v="24138" actId="6549"/>
        <pc:sldMkLst>
          <pc:docMk/>
          <pc:sldMk cId="897297683" sldId="1188"/>
        </pc:sldMkLst>
        <pc:picChg chg="add mod">
          <ac:chgData name="Jang Insun" userId="9a6367cea696bed7" providerId="LiveId" clId="{E07E5F0B-F156-47BC-A0B5-3DAFAD90C935}" dt="2020-11-01T05:26:40.501" v="20876" actId="1076"/>
          <ac:picMkLst>
            <pc:docMk/>
            <pc:sldMk cId="897297683" sldId="1188"/>
            <ac:picMk id="6" creationId="{5381620C-D494-4394-A75C-31469C8BD9AA}"/>
          </ac:picMkLst>
        </pc:picChg>
        <pc:picChg chg="add del mod">
          <ac:chgData name="Jang Insun" userId="9a6367cea696bed7" providerId="LiveId" clId="{E07E5F0B-F156-47BC-A0B5-3DAFAD90C935}" dt="2020-10-26T07:22:32.661" v="18554" actId="478"/>
          <ac:picMkLst>
            <pc:docMk/>
            <pc:sldMk cId="897297683" sldId="1188"/>
            <ac:picMk id="6" creationId="{7A43F337-4C78-4E60-9148-38C2A2529465}"/>
          </ac:picMkLst>
        </pc:picChg>
        <pc:picChg chg="del mod">
          <ac:chgData name="Jang Insun" userId="9a6367cea696bed7" providerId="LiveId" clId="{E07E5F0B-F156-47BC-A0B5-3DAFAD90C935}" dt="2020-10-26T07:22:02.397" v="18546" actId="478"/>
          <ac:picMkLst>
            <pc:docMk/>
            <pc:sldMk cId="897297683" sldId="1188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26T07:22:57.559" v="18560" actId="478"/>
          <ac:picMkLst>
            <pc:docMk/>
            <pc:sldMk cId="897297683" sldId="1188"/>
            <ac:picMk id="8" creationId="{254CD421-FD8F-4A76-B0C3-021ED8D4F261}"/>
          </ac:picMkLst>
        </pc:picChg>
        <pc:picChg chg="add del mod">
          <ac:chgData name="Jang Insun" userId="9a6367cea696bed7" providerId="LiveId" clId="{E07E5F0B-F156-47BC-A0B5-3DAFAD90C935}" dt="2020-11-01T05:26:34.527" v="20869" actId="478"/>
          <ac:picMkLst>
            <pc:docMk/>
            <pc:sldMk cId="897297683" sldId="1188"/>
            <ac:picMk id="9" creationId="{AF35FE7E-ECE9-40CA-B4F1-70F73FB8C3D0}"/>
          </ac:picMkLst>
        </pc:picChg>
      </pc:sldChg>
      <pc:sldChg chg="add del">
        <pc:chgData name="Jang Insun" userId="9a6367cea696bed7" providerId="LiveId" clId="{E07E5F0B-F156-47BC-A0B5-3DAFAD90C935}" dt="2020-11-01T05:53:13.974" v="22224" actId="47"/>
        <pc:sldMkLst>
          <pc:docMk/>
          <pc:sldMk cId="2975355395" sldId="1189"/>
        </pc:sldMkLst>
      </pc:sldChg>
      <pc:sldChg chg="addSp delSp modSp add mod modNotesTx">
        <pc:chgData name="Jang Insun" userId="9a6367cea696bed7" providerId="LiveId" clId="{E07E5F0B-F156-47BC-A0B5-3DAFAD90C935}" dt="2020-11-01T09:40:31.036" v="24159" actId="6549"/>
        <pc:sldMkLst>
          <pc:docMk/>
          <pc:sldMk cId="2384708947" sldId="1190"/>
        </pc:sldMkLst>
        <pc:spChg chg="mod">
          <ac:chgData name="Jang Insun" userId="9a6367cea696bed7" providerId="LiveId" clId="{E07E5F0B-F156-47BC-A0B5-3DAFAD90C935}" dt="2020-11-01T05:49:19.884" v="21998" actId="20577"/>
          <ac:spMkLst>
            <pc:docMk/>
            <pc:sldMk cId="2384708947" sldId="1190"/>
            <ac:spMk id="2" creationId="{00000000-0000-0000-0000-000000000000}"/>
          </ac:spMkLst>
        </pc:spChg>
        <pc:spChg chg="del mod">
          <ac:chgData name="Jang Insun" userId="9a6367cea696bed7" providerId="LiveId" clId="{E07E5F0B-F156-47BC-A0B5-3DAFAD90C935}" dt="2020-11-01T05:52:23.418" v="22214" actId="478"/>
          <ac:spMkLst>
            <pc:docMk/>
            <pc:sldMk cId="2384708947" sldId="1190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7" creationId="{D1615C3C-8F96-4A2C-ABF2-6287EA06FA19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1" creationId="{8DA7F9EB-2E23-4E23-92DC-E7B003B82E7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2" creationId="{FBF33778-5C1C-419D-8203-3F6131D4BAA8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3" creationId="{7B4189E6-18FD-4B2F-9421-C279E208E9F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5" creationId="{5A379366-EDF9-403B-8ACA-5DB97C746B11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6" creationId="{9A19862E-659D-4741-8385-B1A45A13A267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7" creationId="{1CF459E5-E7D5-4F7E-99F3-B9496265A1C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8" creationId="{FE91C523-B62F-4059-A1BE-F1DFF0BE2242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9" creationId="{34D19241-F0E8-4A3D-BA90-956DCCFB240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0" creationId="{633203E6-453C-4031-B2A6-3C3798DC497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1" creationId="{CCB8A289-C44D-4B2D-940C-DC3AB54E1EE7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3" creationId="{EEC2F4AB-45D2-49EA-9926-9361C518C08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4" creationId="{E990EB44-8243-44EA-B885-D203FE49436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5" creationId="{69B977BA-167D-4789-A357-BD824E7EE52D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6" creationId="{8D7A7570-ACD4-44C4-BDDC-80D68D820354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7" creationId="{EA014762-9FCC-4E87-A603-B01E8A2C20D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8" creationId="{27973F85-CD6E-4247-AAE0-09604DF20EC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9" creationId="{E078E045-7399-4EBD-A1C2-D6B2C0188044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0" creationId="{7F290BCB-78DF-418E-8FBC-6B5C9A157B1D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5" creationId="{3939E171-F234-4233-8504-00321FCB40D6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6" creationId="{0FD28941-DB56-4484-A4FA-1F6807CBC03F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7" creationId="{4337816E-3E8E-4BBF-A8F7-C13671CFC501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8" creationId="{BE2C531A-E90F-469E-A6A1-46B093091756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9" creationId="{7EB2BFA9-A43F-4983-97C9-45FABA78956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1" creationId="{6732087E-2D56-484A-B233-BBC820AC6F32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2" creationId="{4E9C934F-7127-4194-A4CF-D9ED9F8AEB00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3" creationId="{69CF66CA-7443-44CC-B0BC-1FA55D1EAC3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4" creationId="{A0E6F07C-41CD-44BA-BC56-D88BDA58265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5" creationId="{8DB3A3D5-5B91-4821-8131-B2B6AF7826B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6" creationId="{0EA76CE3-3DE6-4983-8022-EDAD3E9C7525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7" creationId="{DD878832-F4AA-4C69-A055-2E01D540F8A5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9" creationId="{4E4071C3-7F5D-4026-ACAC-12DD11A8DB7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50" creationId="{6B41F4D6-DCDA-47BD-9622-9569C2634545}"/>
          </ac:spMkLst>
        </pc:sp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8" creationId="{4F8D2137-4C9A-4353-BD3A-30F34CD1A572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9" creationId="{758EDCFE-E440-47DE-95E2-A5A198FD046C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14" creationId="{56AAC725-143F-4C64-B283-B7324FFA666C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22" creationId="{B9C3DE4C-E2FB-46E0-9FB2-ADEAA80EA238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32" creationId="{20EC4A7C-ACF1-402C-9CE8-3B9008EBC5F7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33" creationId="{B2D387AC-8247-4BD9-A233-2309C90203F2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40" creationId="{F3D0110A-BAED-456C-AC27-AB2CB066D6DD}"/>
          </ac:graphicFrameMkLst>
        </pc:graphicFrameChg>
        <pc:picChg chg="add mod">
          <ac:chgData name="Jang Insun" userId="9a6367cea696bed7" providerId="LiveId" clId="{E07E5F0B-F156-47BC-A0B5-3DAFAD90C935}" dt="2020-11-01T05:55:17.796" v="22345" actId="1076"/>
          <ac:picMkLst>
            <pc:docMk/>
            <pc:sldMk cId="2384708947" sldId="1190"/>
            <ac:picMk id="52" creationId="{4954B326-8696-4E29-8DA7-DB3151E1E7E9}"/>
          </ac:picMkLst>
        </pc:pic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6" creationId="{78B0143D-ACC9-4CE4-B8B0-D2708DE5FCA3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10" creationId="{9E71FAF1-ADAB-40DE-91F0-B2F7BCB7FB2E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31" creationId="{03FF138D-79F0-4D80-BCEF-46A3B1F2C6BF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34" creationId="{285CFCBD-3C8C-4EC6-B5B9-34029C96D0EC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48" creationId="{AB566CE7-FCB8-4170-B1C1-2D0FA5EC124C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51" creationId="{EE0CF498-3107-4D62-8EFE-0AABF08CB357}"/>
          </ac:cxnSpMkLst>
        </pc:cxnChg>
      </pc:sldChg>
      <pc:sldMasterChg chg="modSp mod">
        <pc:chgData name="Jang Insun" userId="9a6367cea696bed7" providerId="LiveId" clId="{E07E5F0B-F156-47BC-A0B5-3DAFAD90C935}" dt="2020-11-01T09:42:05.201" v="24174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11-01T09:42:05.201" v="24174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398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731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937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8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70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2313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7574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2946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236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802.11-20/1804r1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Discussion on WLAN Sensing Procedure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95959"/>
              </p:ext>
            </p:extLst>
          </p:nvPr>
        </p:nvGraphicFramePr>
        <p:xfrm>
          <a:off x="762000" y="3187430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Tear Down Phase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Tear Down Phase releases the negotiated roles and parameters</a:t>
            </a:r>
          </a:p>
          <a:p>
            <a:pPr lvl="1"/>
            <a:r>
              <a:rPr lang="en-US" altLang="ko-KR" sz="1600" dirty="0"/>
              <a:t>For example, it may be performed by some parameters (e.g., Timeout or explicit indication)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FAF052D6-7DC9-4EDD-8B44-05CBE6324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23622"/>
            <a:ext cx="82296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overview and some considerations for phases needed during WLAN Sensing Procedure</a:t>
            </a:r>
          </a:p>
          <a:p>
            <a:pPr lvl="1"/>
            <a:r>
              <a:rPr lang="en-US" altLang="ko-KR" sz="1600" dirty="0"/>
              <a:t>Setup phase</a:t>
            </a:r>
          </a:p>
          <a:p>
            <a:pPr lvl="1"/>
            <a:r>
              <a:rPr lang="en-US" altLang="ko-KR" sz="1600" dirty="0"/>
              <a:t>Negotiation phase</a:t>
            </a:r>
          </a:p>
          <a:p>
            <a:pPr lvl="1"/>
            <a:r>
              <a:rPr lang="en-US" altLang="ko-KR" sz="1600" dirty="0"/>
              <a:t>Sensing phase</a:t>
            </a:r>
          </a:p>
          <a:p>
            <a:pPr lvl="1"/>
            <a:r>
              <a:rPr lang="en-US" altLang="ko-KR" sz="1600" dirty="0"/>
              <a:t>Tear-down phase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believe the phases are required for WLAN sensing; However, we need to discuss “each phase is necessary and what points should be addressed” further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802.11bf amendment shall define mechanism(s) </a:t>
            </a:r>
            <a:r>
              <a:rPr lang="en-US" altLang="ko-KR" dirty="0" smtClean="0"/>
              <a:t>that </a:t>
            </a:r>
            <a:r>
              <a:rPr lang="en-US" altLang="ko-KR" dirty="0"/>
              <a:t>enables the following in a sensing </a:t>
            </a:r>
            <a:r>
              <a:rPr lang="en-US" altLang="ko-KR" dirty="0" smtClean="0"/>
              <a:t>session:</a:t>
            </a:r>
            <a:endParaRPr lang="en-US" altLang="ko-KR" dirty="0"/>
          </a:p>
          <a:p>
            <a:pPr lvl="1"/>
            <a:r>
              <a:rPr lang="en-US" altLang="ko-KR" dirty="0"/>
              <a:t>Negotiates operational </a:t>
            </a:r>
            <a:r>
              <a:rPr lang="en-US" altLang="ko-KR" dirty="0"/>
              <a:t>parameters for sensing measurements and </a:t>
            </a:r>
            <a:r>
              <a:rPr lang="en-US" altLang="ko-KR" dirty="0"/>
              <a:t>reporting</a:t>
            </a:r>
            <a:endParaRPr lang="en-US" altLang="ko-KR" dirty="0"/>
          </a:p>
          <a:p>
            <a:pPr lvl="1"/>
            <a:r>
              <a:rPr lang="en-US" altLang="ko-KR" dirty="0"/>
              <a:t>Identifies </a:t>
            </a:r>
            <a:r>
              <a:rPr lang="en-US" altLang="ko-KR" dirty="0"/>
              <a:t>sensing transmitter(s) and sensing receiver(s)</a:t>
            </a:r>
            <a:endParaRPr lang="ko-KR" altLang="ko-KR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0365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11-19/1725r0, Usage models for WLAN Sensing</a:t>
            </a:r>
          </a:p>
          <a:p>
            <a:pPr marL="0" indent="0">
              <a:buNone/>
            </a:pPr>
            <a:r>
              <a:rPr lang="en-US" altLang="ko-KR" sz="2000" dirty="0"/>
              <a:t>[2] 11-19/1772r0, Presence and Proximity Detection Using WLAN Sensing </a:t>
            </a:r>
          </a:p>
          <a:p>
            <a:pPr marL="0" indent="0">
              <a:buNone/>
            </a:pPr>
            <a:r>
              <a:rPr lang="en-US" altLang="ko-KR" sz="2000" dirty="0"/>
              <a:t>[3] 11-19/1852r0, In-Car-Sensing-a-60GHz-Usage-example</a:t>
            </a:r>
          </a:p>
          <a:p>
            <a:pPr marL="0" indent="0">
              <a:buNone/>
            </a:pPr>
            <a:r>
              <a:rPr lang="en-US" altLang="ko-KR" sz="2000" dirty="0"/>
              <a:t>[4] 11-20/936r0, Usage-Model-Document</a:t>
            </a:r>
          </a:p>
          <a:p>
            <a:pPr marL="0" indent="0">
              <a:buNone/>
            </a:pPr>
            <a:r>
              <a:rPr lang="en-US" altLang="ko-KR" sz="2000" dirty="0"/>
              <a:t>[5] 11-20/1239r0, Use Cases for Wireless LAN Sensing</a:t>
            </a:r>
          </a:p>
          <a:p>
            <a:pPr marL="0" indent="0">
              <a:buNone/>
            </a:pPr>
            <a:r>
              <a:rPr lang="en-US" altLang="ko-KR" sz="2000" dirty="0"/>
              <a:t>[6] 20/807r3, WLAN Sensing Definitions</a:t>
            </a:r>
          </a:p>
          <a:p>
            <a:pPr marL="0" indent="0">
              <a:buNone/>
            </a:pPr>
            <a:r>
              <a:rPr lang="en-US" altLang="ko-KR" sz="2000" dirty="0"/>
              <a:t>[7] 20/1232r0, Overview of WLAN sensing protocol</a:t>
            </a:r>
          </a:p>
          <a:p>
            <a:pPr marL="0" indent="0">
              <a:buNone/>
            </a:pPr>
            <a:r>
              <a:rPr lang="en-US" altLang="ko-KR" sz="2000" dirty="0"/>
              <a:t>[8] 20/1266r0, WLAN Sensing Procedures and Use Cases</a:t>
            </a:r>
          </a:p>
          <a:p>
            <a:pPr marL="0" indent="0">
              <a:buNone/>
            </a:pPr>
            <a:r>
              <a:rPr lang="en-US" altLang="ko-KR" sz="2000" dirty="0"/>
              <a:t>[9] 20/1533r0, Collaborative WLAN Sensing</a:t>
            </a:r>
          </a:p>
          <a:p>
            <a:pPr marL="0" indent="0">
              <a:buNone/>
            </a:pPr>
            <a:r>
              <a:rPr lang="en-US" altLang="ko-KR" sz="2000" dirty="0"/>
              <a:t>[10] 19/2103r12, </a:t>
            </a:r>
            <a:r>
              <a:rPr lang="fr-FR" altLang="ko-KR" sz="2000" dirty="0"/>
              <a:t>802.11 SENS SG Proposed PAR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With the increasing attention of WLAN Sensing, we have discussed use cases [1]-[5], WLAN sensing definitions [6], and procedures/protocols [7]-[9]</a:t>
            </a:r>
          </a:p>
          <a:p>
            <a:pPr lvl="1"/>
            <a:r>
              <a:rPr lang="en-US" altLang="ko-KR" sz="1600" dirty="0"/>
              <a:t>Moreover, it seems to have some agreements regarding the definition of roles and sensing session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some considerations for phases needed during WLAN Sensing Procedure</a:t>
            </a:r>
          </a:p>
          <a:p>
            <a:pPr lvl="1"/>
            <a:r>
              <a:rPr lang="en-US" altLang="ko-KR" sz="1600" dirty="0"/>
              <a:t>We refer to phases proposed in [7] on some level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WLAN Sensing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83734"/>
            <a:ext cx="8991600" cy="42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9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Setup Phase for</a:t>
            </a:r>
            <a:br>
              <a:rPr lang="en-US" altLang="ko-KR" dirty="0"/>
            </a:br>
            <a:r>
              <a:rPr lang="en-US" altLang="ko-KR" dirty="0"/>
              <a:t>Capability Advertisement &amp; Negotiation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Capabilities regarding WLAN sensing would be advertised and negotiated during the procedure of discovery and association</a:t>
            </a:r>
          </a:p>
          <a:p>
            <a:pPr lvl="1"/>
            <a:r>
              <a:rPr lang="en-US" altLang="ko-KR" sz="1600" dirty="0"/>
              <a:t>We need to discuss </a:t>
            </a:r>
            <a:r>
              <a:rPr lang="en-US" altLang="ko-KR" sz="1600" u="sng" dirty="0"/>
              <a:t>What Capabilities</a:t>
            </a:r>
            <a:r>
              <a:rPr lang="en-US" altLang="ko-KR" sz="1600" dirty="0"/>
              <a:t> should be considered for WLAN sensing</a:t>
            </a:r>
          </a:p>
          <a:p>
            <a:pPr lvl="1"/>
            <a:r>
              <a:rPr lang="en-US" altLang="ko-KR" sz="1600" dirty="0"/>
              <a:t>We may reuse existing capabilities for WLAN sensing and may have additional capabilities, e.g., </a:t>
            </a:r>
            <a:r>
              <a:rPr lang="en-US" altLang="ko-KR" sz="1600" b="1" dirty="0"/>
              <a:t>New capabilities for WLAN sensing (e.g., (maximum)</a:t>
            </a:r>
            <a:r>
              <a:rPr lang="ko-KR" altLang="en-US" sz="1600" b="1"/>
              <a:t> </a:t>
            </a:r>
            <a:r>
              <a:rPr lang="en-US" altLang="ko-KR" sz="1600" b="1" dirty="0" smtClean="0"/>
              <a:t>transmit/receive/feedback </a:t>
            </a:r>
            <a:r>
              <a:rPr lang="en-US" altLang="ko-KR" sz="1600" b="1" dirty="0"/>
              <a:t>parameters)</a:t>
            </a:r>
          </a:p>
          <a:p>
            <a:r>
              <a:rPr lang="en-US" altLang="ko-KR" sz="2000" dirty="0"/>
              <a:t>If </a:t>
            </a:r>
            <a:r>
              <a:rPr lang="en-US" altLang="ko-KR" sz="2000" dirty="0" smtClean="0"/>
              <a:t>sensing </a:t>
            </a:r>
            <a:r>
              <a:rPr lang="en-US" altLang="ko-KR" sz="2000" dirty="0"/>
              <a:t>STA can support </a:t>
            </a:r>
            <a:r>
              <a:rPr lang="en-US" altLang="ko-KR" sz="2000" dirty="0" smtClean="0"/>
              <a:t>either Sub-7GHz </a:t>
            </a:r>
            <a:r>
              <a:rPr lang="en-US" altLang="ko-KR" sz="2000" dirty="0"/>
              <a:t>or 60GHz band only, the capabilities IE are indicated </a:t>
            </a:r>
            <a:r>
              <a:rPr lang="en-US" altLang="ko-KR" sz="2000" dirty="0" smtClean="0"/>
              <a:t>independently per supported </a:t>
            </a:r>
            <a:r>
              <a:rPr lang="en-US" altLang="ko-KR" sz="2000" dirty="0"/>
              <a:t>band</a:t>
            </a:r>
          </a:p>
          <a:p>
            <a:r>
              <a:rPr lang="en-US" altLang="ko-KR" sz="2000" dirty="0"/>
              <a:t>If </a:t>
            </a:r>
            <a:r>
              <a:rPr lang="en-US" altLang="ko-KR" sz="2000" dirty="0" smtClean="0"/>
              <a:t>sensing </a:t>
            </a:r>
            <a:r>
              <a:rPr lang="en-US" altLang="ko-KR" sz="2000" dirty="0"/>
              <a:t>STA can support both of Sub-7GHz and 60Ghz band, we may have a hierarchical structure of capabilities IE for WLAN sensing depending on supported band</a:t>
            </a:r>
          </a:p>
          <a:p>
            <a:pPr lvl="1"/>
            <a:r>
              <a:rPr lang="en-US" altLang="ko-KR" sz="1600" dirty="0"/>
              <a:t>Example</a:t>
            </a:r>
          </a:p>
          <a:p>
            <a:endParaRPr lang="en-US" altLang="ko-KR" sz="2000" dirty="0"/>
          </a:p>
          <a:p>
            <a:endParaRPr lang="en-US" altLang="ko-KR" sz="1600" dirty="0"/>
          </a:p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6EAD7B2B-D6DA-4AE3-809C-E7693F6B1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181600"/>
            <a:ext cx="6029325" cy="125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8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Whether we need an individual negotiation between STAs for WLAN sensing can be a discussion point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Individual Sensing Negotiation</a:t>
            </a:r>
          </a:p>
          <a:p>
            <a:pPr lvl="1"/>
            <a:r>
              <a:rPr lang="en-US" altLang="ko-KR" sz="1600" dirty="0"/>
              <a:t>Before a sensing session begins, STAs may need to negotiate </a:t>
            </a:r>
            <a:r>
              <a:rPr lang="en-US" altLang="ko-KR" sz="1600" u="sng" dirty="0"/>
              <a:t>Roles and Parameters</a:t>
            </a:r>
            <a:r>
              <a:rPr lang="en-US" altLang="ko-KR" sz="1600" dirty="0"/>
              <a:t> for WLAN sensing [7]</a:t>
            </a:r>
          </a:p>
          <a:p>
            <a:pPr lvl="2"/>
            <a:r>
              <a:rPr lang="en-US" altLang="ko-KR" sz="1400" dirty="0"/>
              <a:t>Parameters can include transmit/measurement/feedback parameters set, scheduling info,…</a:t>
            </a:r>
          </a:p>
          <a:p>
            <a:pPr lvl="1"/>
            <a:r>
              <a:rPr lang="en-US" altLang="ko-KR" sz="1600" dirty="0"/>
              <a:t>Designing New frames can be required for negotiation (e.g., SENS Request/Response frames [7])</a:t>
            </a:r>
          </a:p>
          <a:p>
            <a:pPr lvl="1"/>
            <a:r>
              <a:rPr lang="en-US" altLang="ko-KR" sz="1600" dirty="0"/>
              <a:t>Since associated, this would support flexible changes of roles and parameters</a:t>
            </a:r>
            <a:endParaRPr lang="en-US" altLang="ko-KR" sz="20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Otherwise, before sensing session begins, an STA may need to announce roles and parameters for actual sensing (e.g., through Beacon, </a:t>
            </a:r>
            <a:r>
              <a:rPr lang="en-US" altLang="ko-KR" sz="2000" dirty="0" smtClean="0"/>
              <a:t>a particular </a:t>
            </a:r>
            <a:r>
              <a:rPr lang="en-US" altLang="ko-KR" sz="2000" dirty="0"/>
              <a:t>frame)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938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57400"/>
            <a:ext cx="8894273" cy="375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0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Roles</a:t>
            </a:r>
            <a:br>
              <a:rPr lang="en-US" altLang="ko-KR" dirty="0"/>
            </a:br>
            <a:r>
              <a:rPr lang="en-US" altLang="ko-KR" dirty="0"/>
              <a:t>(with individual negotiation)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need to negotiate 4 sensing roles [3], i.e., Sensing initiator/responder/transmitter/receiver</a:t>
            </a:r>
          </a:p>
          <a:p>
            <a:r>
              <a:rPr lang="en-US" altLang="ko-KR" sz="2000" dirty="0"/>
              <a:t>Sensing Initiator and Responder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E.g., Simple Way: </a:t>
            </a:r>
            <a:r>
              <a:rPr lang="en-US" altLang="ko-KR" sz="1600" dirty="0"/>
              <a:t>A SENS STA transmitting SENS Request frame (initiating the negotiation and obtaining an initial TXOP) can be Sensing Initiator while SENS STAs transmitting SENS Response frame can be Sensing Responder</a:t>
            </a:r>
          </a:p>
          <a:p>
            <a:r>
              <a:rPr lang="en-US" altLang="ko-KR" sz="2000" dirty="0"/>
              <a:t>Sensing Transmitter (T) and Receiver (R)</a:t>
            </a:r>
          </a:p>
          <a:p>
            <a:pPr lvl="1"/>
            <a:r>
              <a:rPr lang="en-US" altLang="ko-KR" sz="1600" b="1" dirty="0"/>
              <a:t>E.g., </a:t>
            </a:r>
            <a:r>
              <a:rPr lang="en-US" altLang="ko-KR" sz="1600" dirty="0"/>
              <a:t>we may define modes, e.g., Mode (Role of requester, Role of responder)</a:t>
            </a:r>
          </a:p>
          <a:p>
            <a:pPr lvl="2"/>
            <a:r>
              <a:rPr lang="en-US" altLang="ko-KR" sz="1400" dirty="0"/>
              <a:t>Mode 1 (T,R), Mode 2 (R,T), Mode 3 (T,T), Mode 4 (R,R)</a:t>
            </a:r>
          </a:p>
          <a:p>
            <a:pPr lvl="1"/>
            <a:r>
              <a:rPr lang="en-US" altLang="ko-KR" sz="1600" dirty="0"/>
              <a:t>Example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29114E12-9F68-472D-AC9B-F4B583A44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800600"/>
            <a:ext cx="8564003" cy="158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2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Parameters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need to negotiate (or announce) necessary Parameters for WLAN sensing including Roles (slide 7)</a:t>
            </a:r>
          </a:p>
          <a:p>
            <a:pPr lvl="1"/>
            <a:r>
              <a:rPr lang="en-US" altLang="ko-KR" sz="1600" dirty="0"/>
              <a:t>It would depend on the maximum sensing capabilities that are negotiated during association</a:t>
            </a:r>
          </a:p>
          <a:p>
            <a:r>
              <a:rPr lang="en-US" altLang="ko-KR" sz="2000" dirty="0"/>
              <a:t>Example (needed </a:t>
            </a:r>
            <a:r>
              <a:rPr lang="en-US" altLang="ko-KR" sz="2000"/>
              <a:t>to </a:t>
            </a:r>
            <a:r>
              <a:rPr lang="en-US" altLang="ko-KR" sz="2000" smtClean="0"/>
              <a:t>discuss </a:t>
            </a:r>
            <a:r>
              <a:rPr lang="en-US" altLang="ko-KR" sz="2000" dirty="0"/>
              <a:t>further)</a:t>
            </a:r>
          </a:p>
          <a:p>
            <a:pPr lvl="1"/>
            <a:r>
              <a:rPr lang="en-US" altLang="ko-KR" sz="1600" dirty="0"/>
              <a:t>STA info-related Parameters</a:t>
            </a:r>
          </a:p>
          <a:p>
            <a:pPr lvl="2"/>
            <a:r>
              <a:rPr lang="en-US" altLang="ko-KR" sz="1400" dirty="0"/>
              <a:t>E.g., Session ID, Group ID (if assigned)</a:t>
            </a:r>
          </a:p>
          <a:p>
            <a:pPr lvl="1"/>
            <a:r>
              <a:rPr lang="en-US" altLang="ko-KR" sz="1600" dirty="0"/>
              <a:t>Measurement/Feedback Parameters set (for sensing receiver)</a:t>
            </a:r>
          </a:p>
          <a:p>
            <a:pPr lvl="2"/>
            <a:r>
              <a:rPr lang="en-US" altLang="ko-KR" sz="1400" dirty="0"/>
              <a:t>E.g., Type of feedback/measurement</a:t>
            </a:r>
          </a:p>
          <a:p>
            <a:pPr lvl="1"/>
            <a:r>
              <a:rPr lang="en-US" altLang="ko-KR" sz="1600" dirty="0"/>
              <a:t>Transmit parameters set (for sensing transmitter)</a:t>
            </a:r>
          </a:p>
          <a:p>
            <a:pPr lvl="2"/>
            <a:r>
              <a:rPr lang="en-US" altLang="ko-KR" sz="1400" dirty="0"/>
              <a:t>E.g., Spatial stream, Beamforming-related</a:t>
            </a:r>
          </a:p>
          <a:p>
            <a:pPr lvl="1"/>
            <a:r>
              <a:rPr lang="en-US" altLang="ko-KR" sz="1600" dirty="0"/>
              <a:t>Scheduling Information</a:t>
            </a:r>
          </a:p>
          <a:p>
            <a:pPr lvl="2"/>
            <a:r>
              <a:rPr lang="en-US" altLang="ko-KR" sz="1400" dirty="0"/>
              <a:t>E.g., Sensing period, timeout values until no frame exchange or completion of phases</a:t>
            </a:r>
          </a:p>
          <a:p>
            <a:pPr lvl="1"/>
            <a:endParaRPr lang="en-US" altLang="ko-KR" sz="1200" dirty="0">
              <a:highlight>
                <a:srgbClr val="FFFF00"/>
              </a:highlight>
            </a:endParaRPr>
          </a:p>
          <a:p>
            <a:endParaRPr lang="en-US" altLang="ko-KR" sz="20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71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During a sensing session, sensing STAs would obtain one or more TXOPs to perform channel measurement (and feedback) based on negotiated (or announced) roles/parameters</a:t>
            </a:r>
          </a:p>
          <a:p>
            <a:r>
              <a:rPr lang="en-US" altLang="ko-KR" sz="2000" dirty="0"/>
              <a:t>We may define an initiation frame to trigger Sensing (see slide 7)</a:t>
            </a:r>
          </a:p>
          <a:p>
            <a:pPr lvl="1"/>
            <a:r>
              <a:rPr lang="en-US" altLang="ko-KR" sz="1600" dirty="0"/>
              <a:t>The initiation frame needs to be recognized by sensing responders as sensing transmitter(s) or sensing receiver(s) and 3rd</a:t>
            </a:r>
            <a:r>
              <a:rPr lang="ko-KR" altLang="en-US" sz="1600" dirty="0"/>
              <a:t> </a:t>
            </a:r>
            <a:r>
              <a:rPr lang="en-US" altLang="ko-KR" sz="1600" dirty="0"/>
              <a:t>STAs</a:t>
            </a:r>
            <a:r>
              <a:rPr lang="ko-KR" altLang="en-US" sz="1600" dirty="0"/>
              <a:t> </a:t>
            </a:r>
            <a:r>
              <a:rPr lang="en-US" altLang="ko-KR" sz="1600" dirty="0"/>
              <a:t>for</a:t>
            </a:r>
            <a:r>
              <a:rPr lang="ko-KR" altLang="en-US" sz="1600" dirty="0"/>
              <a:t> </a:t>
            </a:r>
            <a:r>
              <a:rPr lang="en-US" altLang="ko-KR" sz="1600" dirty="0"/>
              <a:t>protection</a:t>
            </a:r>
          </a:p>
          <a:p>
            <a:pPr lvl="1"/>
            <a:r>
              <a:rPr lang="en-US" altLang="ko-KR" sz="1600" dirty="0"/>
              <a:t>The initiation frame may include some parameters (e.g., IDs of STAs participating in a TXOP, determined set of parameters)</a:t>
            </a:r>
          </a:p>
          <a:p>
            <a:r>
              <a:rPr lang="en-US" altLang="ko-KR" sz="2000" dirty="0"/>
              <a:t>Without the initiation frame, scheduling which is already determined (e.g., like period) may be used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B138B826-33F8-4682-AEF2-16C15D42F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56" y="4944445"/>
            <a:ext cx="8109347" cy="153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939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282657</TotalTime>
  <Words>1151</Words>
  <Application>Microsoft Office PowerPoint</Application>
  <PresentationFormat>화면 슬라이드 쇼(4:3)</PresentationFormat>
  <Paragraphs>188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Discussion on WLAN Sensing Procedure</vt:lpstr>
      <vt:lpstr>Introduction</vt:lpstr>
      <vt:lpstr>Overview of WLAN Sensing Procedure</vt:lpstr>
      <vt:lpstr>Setup Phase for Capability Advertisement &amp; Negotiation</vt:lpstr>
      <vt:lpstr>Negotiation Phase</vt:lpstr>
      <vt:lpstr>Negotiation Phase: Example</vt:lpstr>
      <vt:lpstr>Negotiation Phase: Roles (with individual negotiation)</vt:lpstr>
      <vt:lpstr>Negotiation Phase: Parameters</vt:lpstr>
      <vt:lpstr>Sensing Phase</vt:lpstr>
      <vt:lpstr>Tear Down Phase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14429</cp:revision>
  <cp:lastPrinted>2018-10-31T23:27:01Z</cp:lastPrinted>
  <dcterms:created xsi:type="dcterms:W3CDTF">2007-05-21T21:00:37Z</dcterms:created>
  <dcterms:modified xsi:type="dcterms:W3CDTF">2021-03-04T00:53:53Z</dcterms:modified>
</cp:coreProperties>
</file>