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1171" r:id="rId3"/>
    <p:sldId id="1188" r:id="rId4"/>
    <p:sldId id="1173" r:id="rId5"/>
    <p:sldId id="1176" r:id="rId6"/>
    <p:sldId id="1190" r:id="rId7"/>
    <p:sldId id="1175" r:id="rId8"/>
    <p:sldId id="1178" r:id="rId9"/>
    <p:sldId id="1179" r:id="rId10"/>
    <p:sldId id="1183" r:id="rId11"/>
    <p:sldId id="1184" r:id="rId12"/>
    <p:sldId id="1186" r:id="rId13"/>
    <p:sldId id="1185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232" autoAdjust="0"/>
    <p:restoredTop sz="94411" autoAdjust="0"/>
  </p:normalViewPr>
  <p:slideViewPr>
    <p:cSldViewPr>
      <p:cViewPr varScale="1">
        <p:scale>
          <a:sx n="88" d="100"/>
          <a:sy n="88" d="100"/>
        </p:scale>
        <p:origin x="78" y="5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1742" y="6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A3706F6F-8B4B-496D-8A15-4367DDE30CEE}"/>
    <pc:docChg chg="modSld">
      <pc:chgData name="Jang Insun" userId="9a6367cea696bed7" providerId="LiveId" clId="{A3706F6F-8B4B-496D-8A15-4367DDE30CEE}" dt="2020-11-08T11:59:45.417" v="26" actId="20577"/>
      <pc:docMkLst>
        <pc:docMk/>
      </pc:docMkLst>
      <pc:sldChg chg="modSp mod">
        <pc:chgData name="Jang Insun" userId="9a6367cea696bed7" providerId="LiveId" clId="{A3706F6F-8B4B-496D-8A15-4367DDE30CEE}" dt="2020-11-08T11:59:45.417" v="26" actId="20577"/>
        <pc:sldMkLst>
          <pc:docMk/>
          <pc:sldMk cId="692522689" sldId="1175"/>
        </pc:sldMkLst>
        <pc:spChg chg="mod">
          <ac:chgData name="Jang Insun" userId="9a6367cea696bed7" providerId="LiveId" clId="{A3706F6F-8B4B-496D-8A15-4367DDE30CEE}" dt="2020-11-08T11:59:45.417" v="26" actId="20577"/>
          <ac:spMkLst>
            <pc:docMk/>
            <pc:sldMk cId="692522689" sldId="1175"/>
            <ac:spMk id="3" creationId="{00000000-0000-0000-0000-000000000000}"/>
          </ac:spMkLst>
        </pc:spChg>
      </pc:sldChg>
      <pc:sldChg chg="modSp mod">
        <pc:chgData name="Jang Insun" userId="9a6367cea696bed7" providerId="LiveId" clId="{A3706F6F-8B4B-496D-8A15-4367DDE30CEE}" dt="2020-11-08T11:24:08.411" v="1" actId="20577"/>
        <pc:sldMkLst>
          <pc:docMk/>
          <pc:sldMk cId="2300893964" sldId="1179"/>
        </pc:sldMkLst>
        <pc:spChg chg="mod">
          <ac:chgData name="Jang Insun" userId="9a6367cea696bed7" providerId="LiveId" clId="{A3706F6F-8B4B-496D-8A15-4367DDE30CEE}" dt="2020-11-08T11:24:08.411" v="1" actId="20577"/>
          <ac:spMkLst>
            <pc:docMk/>
            <pc:sldMk cId="2300893964" sldId="1179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E07E5F0B-F156-47BC-A0B5-3DAFAD90C935}"/>
    <pc:docChg chg="undo custSel addSld delSld modSld modMainMaster">
      <pc:chgData name="Jang Insun" userId="9a6367cea696bed7" providerId="LiveId" clId="{E07E5F0B-F156-47BC-A0B5-3DAFAD90C935}" dt="2020-11-01T09:42:05.201" v="24174" actId="20577"/>
      <pc:docMkLst>
        <pc:docMk/>
      </pc:docMkLst>
      <pc:sldChg chg="modSp add del">
        <pc:chgData name="Jang Insun" userId="9a6367cea696bed7" providerId="LiveId" clId="{E07E5F0B-F156-47BC-A0B5-3DAFAD90C935}" dt="2020-10-26T05:11:49.036" v="18102"/>
        <pc:sldMkLst>
          <pc:docMk/>
          <pc:sldMk cId="3875799716" sldId="266"/>
        </pc:sldMkLst>
        <pc:spChg chg="mod">
          <ac:chgData name="Jang Insun" userId="9a6367cea696bed7" providerId="LiveId" clId="{E07E5F0B-F156-47BC-A0B5-3DAFAD90C935}" dt="2020-10-26T05:10:22.870" v="18099"/>
          <ac:spMkLst>
            <pc:docMk/>
            <pc:sldMk cId="3875799716" sldId="266"/>
            <ac:spMk id="5" creationId="{5067F054-3CE5-1746-8E6A-3768D1D4A5F0}"/>
          </ac:spMkLst>
        </pc:spChg>
        <pc:spChg chg="mod">
          <ac:chgData name="Jang Insun" userId="9a6367cea696bed7" providerId="LiveId" clId="{E07E5F0B-F156-47BC-A0B5-3DAFAD90C935}" dt="2020-10-26T05:10:22.870" v="18099"/>
          <ac:spMkLst>
            <pc:docMk/>
            <pc:sldMk cId="3875799716" sldId="266"/>
            <ac:spMk id="6" creationId="{FB30AC0B-A743-C540-B33F-4F90B283E199}"/>
          </ac:spMkLst>
        </pc:spChg>
      </pc:sldChg>
      <pc:sldChg chg="modSp mod modNotesTx">
        <pc:chgData name="Jang Insun" userId="9a6367cea696bed7" providerId="LiveId" clId="{E07E5F0B-F156-47BC-A0B5-3DAFAD90C935}" dt="2020-11-01T09:41:52.687" v="24164" actId="5793"/>
        <pc:sldMkLst>
          <pc:docMk/>
          <pc:sldMk cId="0" sldId="283"/>
        </pc:sldMkLst>
        <pc:spChg chg="mod">
          <ac:chgData name="Jang Insun" userId="9a6367cea696bed7" providerId="LiveId" clId="{E07E5F0B-F156-47BC-A0B5-3DAFAD90C935}" dt="2020-10-22T01:15:56.793" v="16781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E07E5F0B-F156-47BC-A0B5-3DAFAD90C935}" dt="2020-09-23T06:46:26.992" v="8400" actId="20577"/>
          <ac:spMkLst>
            <pc:docMk/>
            <pc:sldMk cId="0" sldId="283"/>
            <ac:spMk id="6150" creationId="{00000000-0000-0000-0000-000000000000}"/>
          </ac:spMkLst>
        </pc:spChg>
        <pc:graphicFrameChg chg="modGraphic">
          <ac:chgData name="Jang Insun" userId="9a6367cea696bed7" providerId="LiveId" clId="{E07E5F0B-F156-47BC-A0B5-3DAFAD90C935}" dt="2020-09-17T06:15:45.111" v="376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addSp delSp modSp del mod modNotesTx">
        <pc:chgData name="Jang Insun" userId="9a6367cea696bed7" providerId="LiveId" clId="{E07E5F0B-F156-47BC-A0B5-3DAFAD90C935}" dt="2020-10-26T07:23:13.410" v="18568" actId="47"/>
        <pc:sldMkLst>
          <pc:docMk/>
          <pc:sldMk cId="240887288" sldId="1136"/>
        </pc:sldMkLst>
        <pc:spChg chg="mod">
          <ac:chgData name="Jang Insun" userId="9a6367cea696bed7" providerId="LiveId" clId="{E07E5F0B-F156-47BC-A0B5-3DAFAD90C935}" dt="2020-10-05T05:14:10.294" v="16209" actId="20577"/>
          <ac:spMkLst>
            <pc:docMk/>
            <pc:sldMk cId="240887288" sldId="1136"/>
            <ac:spMk id="2" creationId="{00000000-0000-0000-0000-000000000000}"/>
          </ac:spMkLst>
        </pc:spChg>
        <pc:spChg chg="add del mod">
          <ac:chgData name="Jang Insun" userId="9a6367cea696bed7" providerId="LiveId" clId="{E07E5F0B-F156-47BC-A0B5-3DAFAD90C935}" dt="2020-09-23T06:27:02.456" v="7618" actId="478"/>
          <ac:spMkLst>
            <pc:docMk/>
            <pc:sldMk cId="240887288" sldId="1136"/>
            <ac:spMk id="6" creationId="{151FCE9D-BDED-4043-ACBE-5698A8C16E19}"/>
          </ac:spMkLst>
        </pc:spChg>
        <pc:picChg chg="add mod">
          <ac:chgData name="Jang Insun" userId="9a6367cea696bed7" providerId="LiveId" clId="{E07E5F0B-F156-47BC-A0B5-3DAFAD90C935}" dt="2020-10-05T05:15:44.691" v="16217" actId="1076"/>
          <ac:picMkLst>
            <pc:docMk/>
            <pc:sldMk cId="240887288" sldId="1136"/>
            <ac:picMk id="6" creationId="{401A0A83-A246-4935-80E2-6CFEA43A5B47}"/>
          </ac:picMkLst>
        </pc:picChg>
        <pc:picChg chg="del mod">
          <ac:chgData name="Jang Insun" userId="9a6367cea696bed7" providerId="LiveId" clId="{E07E5F0B-F156-47BC-A0B5-3DAFAD90C935}" dt="2020-10-26T06:57:40.120" v="18543" actId="1076"/>
          <ac:picMkLst>
            <pc:docMk/>
            <pc:sldMk cId="240887288" sldId="1136"/>
            <ac:picMk id="7" creationId="{00000000-0000-0000-0000-000000000000}"/>
          </ac:picMkLst>
        </pc:picChg>
        <pc:picChg chg="add del mod">
          <ac:chgData name="Jang Insun" userId="9a6367cea696bed7" providerId="LiveId" clId="{E07E5F0B-F156-47BC-A0B5-3DAFAD90C935}" dt="2020-10-05T05:14:12.862" v="16210" actId="478"/>
          <ac:picMkLst>
            <pc:docMk/>
            <pc:sldMk cId="240887288" sldId="1136"/>
            <ac:picMk id="8" creationId="{46F28520-5AA5-4081-A3EC-B833679D2C97}"/>
          </ac:picMkLst>
        </pc:picChg>
      </pc:sldChg>
      <pc:sldChg chg="del">
        <pc:chgData name="Jang Insun" userId="9a6367cea696bed7" providerId="LiveId" clId="{E07E5F0B-F156-47BC-A0B5-3DAFAD90C935}" dt="2020-09-23T06:11:59.038" v="6737" actId="47"/>
        <pc:sldMkLst>
          <pc:docMk/>
          <pc:sldMk cId="94808891" sldId="1163"/>
        </pc:sldMkLst>
      </pc:sldChg>
      <pc:sldChg chg="del">
        <pc:chgData name="Jang Insun" userId="9a6367cea696bed7" providerId="LiveId" clId="{E07E5F0B-F156-47BC-A0B5-3DAFAD90C935}" dt="2020-09-23T06:12:03.834" v="6741" actId="47"/>
        <pc:sldMkLst>
          <pc:docMk/>
          <pc:sldMk cId="680069635" sldId="1165"/>
        </pc:sldMkLst>
      </pc:sldChg>
      <pc:sldChg chg="del">
        <pc:chgData name="Jang Insun" userId="9a6367cea696bed7" providerId="LiveId" clId="{E07E5F0B-F156-47BC-A0B5-3DAFAD90C935}" dt="2020-09-23T06:12:04.291" v="6742" actId="47"/>
        <pc:sldMkLst>
          <pc:docMk/>
          <pc:sldMk cId="3012421723" sldId="1166"/>
        </pc:sldMkLst>
      </pc:sldChg>
      <pc:sldChg chg="del">
        <pc:chgData name="Jang Insun" userId="9a6367cea696bed7" providerId="LiveId" clId="{E07E5F0B-F156-47BC-A0B5-3DAFAD90C935}" dt="2020-09-23T06:12:01.699" v="6738" actId="47"/>
        <pc:sldMkLst>
          <pc:docMk/>
          <pc:sldMk cId="2012509835" sldId="1167"/>
        </pc:sldMkLst>
      </pc:sldChg>
      <pc:sldChg chg="del">
        <pc:chgData name="Jang Insun" userId="9a6367cea696bed7" providerId="LiveId" clId="{E07E5F0B-F156-47BC-A0B5-3DAFAD90C935}" dt="2020-09-23T06:12:02.746" v="6739" actId="47"/>
        <pc:sldMkLst>
          <pc:docMk/>
          <pc:sldMk cId="387810137" sldId="1169"/>
        </pc:sldMkLst>
      </pc:sldChg>
      <pc:sldChg chg="del">
        <pc:chgData name="Jang Insun" userId="9a6367cea696bed7" providerId="LiveId" clId="{E07E5F0B-F156-47BC-A0B5-3DAFAD90C935}" dt="2020-09-23T06:12:03.274" v="6740" actId="47"/>
        <pc:sldMkLst>
          <pc:docMk/>
          <pc:sldMk cId="2793785246" sldId="1170"/>
        </pc:sldMkLst>
      </pc:sldChg>
      <pc:sldChg chg="modSp mod">
        <pc:chgData name="Jang Insun" userId="9a6367cea696bed7" providerId="LiveId" clId="{E07E5F0B-F156-47BC-A0B5-3DAFAD90C935}" dt="2020-11-01T09:40:09.663" v="24158" actId="20577"/>
        <pc:sldMkLst>
          <pc:docMk/>
          <pc:sldMk cId="565137077" sldId="1171"/>
        </pc:sldMkLst>
        <pc:spChg chg="mod">
          <ac:chgData name="Jang Insun" userId="9a6367cea696bed7" providerId="LiveId" clId="{E07E5F0B-F156-47BC-A0B5-3DAFAD90C935}" dt="2020-11-01T09:40:09.663" v="24158" actId="20577"/>
          <ac:spMkLst>
            <pc:docMk/>
            <pc:sldMk cId="565137077" sldId="1171"/>
            <ac:spMk id="3" creationId="{00000000-0000-0000-0000-000000000000}"/>
          </ac:spMkLst>
        </pc:spChg>
      </pc:sldChg>
      <pc:sldChg chg="add del">
        <pc:chgData name="Jang Insun" userId="9a6367cea696bed7" providerId="LiveId" clId="{E07E5F0B-F156-47BC-A0B5-3DAFAD90C935}" dt="2020-09-23T06:11:52.745" v="6736" actId="47"/>
        <pc:sldMkLst>
          <pc:docMk/>
          <pc:sldMk cId="1355195727" sldId="1172"/>
        </pc:sldMkLst>
      </pc:sldChg>
      <pc:sldChg chg="addSp delSp modSp mod modNotesTx">
        <pc:chgData name="Jang Insun" userId="9a6367cea696bed7" providerId="LiveId" clId="{E07E5F0B-F156-47BC-A0B5-3DAFAD90C935}" dt="2020-11-01T09:36:07.084" v="24135" actId="6549"/>
        <pc:sldMkLst>
          <pc:docMk/>
          <pc:sldMk cId="1472584474" sldId="1173"/>
        </pc:sldMkLst>
        <pc:spChg chg="mod">
          <ac:chgData name="Jang Insun" userId="9a6367cea696bed7" providerId="LiveId" clId="{E07E5F0B-F156-47BC-A0B5-3DAFAD90C935}" dt="2020-09-23T06:26:43.770" v="7604" actId="20577"/>
          <ac:spMkLst>
            <pc:docMk/>
            <pc:sldMk cId="1472584474" sldId="1173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1-01T05:20:24.992" v="20502" actId="20577"/>
          <ac:spMkLst>
            <pc:docMk/>
            <pc:sldMk cId="1472584474" sldId="1173"/>
            <ac:spMk id="3" creationId="{00000000-0000-0000-0000-000000000000}"/>
          </ac:spMkLst>
        </pc:spChg>
        <pc:spChg chg="mod">
          <ac:chgData name="Jang Insun" userId="9a6367cea696bed7" providerId="LiveId" clId="{E07E5F0B-F156-47BC-A0B5-3DAFAD90C935}" dt="2020-09-09T04:47:50.357" v="164" actId="1076"/>
          <ac:spMkLst>
            <pc:docMk/>
            <pc:sldMk cId="1472584474" sldId="1173"/>
            <ac:spMk id="5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3T07:22:22.727" v="9575" actId="478"/>
          <ac:picMkLst>
            <pc:docMk/>
            <pc:sldMk cId="1472584474" sldId="1173"/>
            <ac:picMk id="6" creationId="{6BA419DB-1BC0-47BD-8B7F-864D9B444589}"/>
          </ac:picMkLst>
        </pc:picChg>
        <pc:picChg chg="add del mod">
          <ac:chgData name="Jang Insun" userId="9a6367cea696bed7" providerId="LiveId" clId="{E07E5F0B-F156-47BC-A0B5-3DAFAD90C935}" dt="2020-09-09T04:48:11.857" v="168" actId="478"/>
          <ac:picMkLst>
            <pc:docMk/>
            <pc:sldMk cId="1472584474" sldId="1173"/>
            <ac:picMk id="6" creationId="{AC10608F-EA4B-4320-B6BE-31FB19E3E574}"/>
          </ac:picMkLst>
        </pc:picChg>
        <pc:picChg chg="del">
          <ac:chgData name="Jang Insun" userId="9a6367cea696bed7" providerId="LiveId" clId="{E07E5F0B-F156-47BC-A0B5-3DAFAD90C935}" dt="2020-09-09T04:47:11.026" v="0" actId="478"/>
          <ac:picMkLst>
            <pc:docMk/>
            <pc:sldMk cId="1472584474" sldId="1173"/>
            <ac:picMk id="7" creationId="{00000000-0000-0000-0000-000000000000}"/>
          </ac:picMkLst>
        </pc:picChg>
        <pc:picChg chg="add mod">
          <ac:chgData name="Jang Insun" userId="9a6367cea696bed7" providerId="LiveId" clId="{E07E5F0B-F156-47BC-A0B5-3DAFAD90C935}" dt="2020-10-29T15:20:28.455" v="19757" actId="14100"/>
          <ac:picMkLst>
            <pc:docMk/>
            <pc:sldMk cId="1472584474" sldId="1173"/>
            <ac:picMk id="7" creationId="{6EAD7B2B-D6DA-4AE3-809C-E7693F6B18B1}"/>
          </ac:picMkLst>
        </pc:picChg>
        <pc:picChg chg="add del mod">
          <ac:chgData name="Jang Insun" userId="9a6367cea696bed7" providerId="LiveId" clId="{E07E5F0B-F156-47BC-A0B5-3DAFAD90C935}" dt="2020-10-03T07:16:05.407" v="9343" actId="478"/>
          <ac:picMkLst>
            <pc:docMk/>
            <pc:sldMk cId="1472584474" sldId="1173"/>
            <ac:picMk id="8" creationId="{028BD8B6-EA48-4BB5-9AA6-7D917F44EE6A}"/>
          </ac:picMkLst>
        </pc:picChg>
      </pc:sldChg>
      <pc:sldChg chg="modSp del mod">
        <pc:chgData name="Jang Insun" userId="9a6367cea696bed7" providerId="LiveId" clId="{E07E5F0B-F156-47BC-A0B5-3DAFAD90C935}" dt="2020-09-17T06:48:01.415" v="1103" actId="47"/>
        <pc:sldMkLst>
          <pc:docMk/>
          <pc:sldMk cId="1308289944" sldId="1174"/>
        </pc:sldMkLst>
        <pc:spChg chg="mod">
          <ac:chgData name="Jang Insun" userId="9a6367cea696bed7" providerId="LiveId" clId="{E07E5F0B-F156-47BC-A0B5-3DAFAD90C935}" dt="2020-09-17T06:22:16.319" v="377" actId="20577"/>
          <ac:spMkLst>
            <pc:docMk/>
            <pc:sldMk cId="1308289944" sldId="1174"/>
            <ac:spMk id="3" creationId="{00000000-0000-0000-0000-000000000000}"/>
          </ac:spMkLst>
        </pc:spChg>
      </pc:sldChg>
      <pc:sldChg chg="addSp delSp modSp mod modNotesTx">
        <pc:chgData name="Jang Insun" userId="9a6367cea696bed7" providerId="LiveId" clId="{E07E5F0B-F156-47BC-A0B5-3DAFAD90C935}" dt="2020-11-01T09:40:40.254" v="24160" actId="6549"/>
        <pc:sldMkLst>
          <pc:docMk/>
          <pc:sldMk cId="692522689" sldId="1175"/>
        </pc:sldMkLst>
        <pc:spChg chg="mod">
          <ac:chgData name="Jang Insun" userId="9a6367cea696bed7" providerId="LiveId" clId="{E07E5F0B-F156-47BC-A0B5-3DAFAD90C935}" dt="2020-11-01T05:54:19.641" v="22301" actId="20577"/>
          <ac:spMkLst>
            <pc:docMk/>
            <pc:sldMk cId="692522689" sldId="1175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1-01T05:54:23.601" v="22302" actId="6549"/>
          <ac:spMkLst>
            <pc:docMk/>
            <pc:sldMk cId="692522689" sldId="1175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5T02:23:01.327" v="12770" actId="478"/>
          <ac:picMkLst>
            <pc:docMk/>
            <pc:sldMk cId="692522689" sldId="1175"/>
            <ac:picMk id="6" creationId="{6062A1B8-3BE8-412B-867D-E493BA59A6FA}"/>
          </ac:picMkLst>
        </pc:picChg>
        <pc:picChg chg="add mod">
          <ac:chgData name="Jang Insun" userId="9a6367cea696bed7" providerId="LiveId" clId="{E07E5F0B-F156-47BC-A0B5-3DAFAD90C935}" dt="2020-10-05T05:18:44.326" v="16325" actId="1076"/>
          <ac:picMkLst>
            <pc:docMk/>
            <pc:sldMk cId="692522689" sldId="1175"/>
            <ac:picMk id="7" creationId="{29114E12-9F68-472D-AC9B-F4B583A44345}"/>
          </ac:picMkLst>
        </pc:picChg>
      </pc:sldChg>
      <pc:sldChg chg="addSp delSp modSp add mod modNotesTx">
        <pc:chgData name="Jang Insun" userId="9a6367cea696bed7" providerId="LiveId" clId="{E07E5F0B-F156-47BC-A0B5-3DAFAD90C935}" dt="2020-11-01T09:36:09.606" v="24136" actId="6549"/>
        <pc:sldMkLst>
          <pc:docMk/>
          <pc:sldMk cId="709388381" sldId="1176"/>
        </pc:sldMkLst>
        <pc:spChg chg="mod">
          <ac:chgData name="Jang Insun" userId="9a6367cea696bed7" providerId="LiveId" clId="{E07E5F0B-F156-47BC-A0B5-3DAFAD90C935}" dt="2020-10-29T15:21:18.613" v="19789" actId="20577"/>
          <ac:spMkLst>
            <pc:docMk/>
            <pc:sldMk cId="709388381" sldId="1176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1-01T05:52:54.033" v="22223" actId="20577"/>
          <ac:spMkLst>
            <pc:docMk/>
            <pc:sldMk cId="709388381" sldId="1176"/>
            <ac:spMk id="3" creationId="{00000000-0000-0000-0000-000000000000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9" creationId="{ABE797FF-B173-40AE-B174-EA335BDADB1B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7" creationId="{A6421622-F7AD-4FC5-9D87-D1B4AD66436D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8" creationId="{22E3FFB5-B72D-4D40-9653-FA94F7DC610A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9" creationId="{C8BBF0AB-4956-44E9-B887-41AA77F1C4DD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1" creationId="{5C06E721-3116-410A-B9D3-B3B7FD8D769F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8" creationId="{6110066A-74BB-4789-9DF0-6179BB81D2EB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9" creationId="{CB76F177-F586-4897-BD36-0FA2639A07C9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30" creationId="{0A987171-77E7-4186-8C32-6C2E4A26F430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31" creationId="{F98DDA20-F9C8-41EC-AE4A-C09955899E36}"/>
          </ac:spMkLst>
        </pc:sp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0" creationId="{C4085787-70AB-4516-97E4-4021C4241E4D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1" creationId="{088331C1-04D2-43C4-B1B8-AD76E3942E5A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3" creationId="{944A1766-11CE-4AA0-9095-E65F756F06B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5" creationId="{704375D3-CF8D-4277-8F76-EE6A4B6BEFEA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6" creationId="{0BFB659B-D4F1-49B3-8D52-F806C17E375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2" creationId="{23EDFD1D-C9CC-417B-8564-95D34141CFA5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3" creationId="{C1F15317-8760-4D4D-B6FA-051BF5F45B3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5" creationId="{2E71AD4D-6697-41B7-B44E-F690B60AD463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7" creationId="{A54DAF27-4283-47D5-9E31-7379F1F31759}"/>
          </ac:graphicFrameMkLst>
        </pc:graphicFrameChg>
        <pc:picChg chg="add del">
          <ac:chgData name="Jang Insun" userId="9a6367cea696bed7" providerId="LiveId" clId="{E07E5F0B-F156-47BC-A0B5-3DAFAD90C935}" dt="2020-11-01T05:49:14.064" v="21981"/>
          <ac:picMkLst>
            <pc:docMk/>
            <pc:sldMk cId="709388381" sldId="1176"/>
            <ac:picMk id="6" creationId="{3D4D8C59-7049-4CA5-AA73-769F1126690F}"/>
          </ac:picMkLst>
        </pc:picChg>
        <pc:picChg chg="add del mod">
          <ac:chgData name="Jang Insun" userId="9a6367cea696bed7" providerId="LiveId" clId="{E07E5F0B-F156-47BC-A0B5-3DAFAD90C935}" dt="2020-10-22T06:48:29.996" v="17025" actId="478"/>
          <ac:picMkLst>
            <pc:docMk/>
            <pc:sldMk cId="709388381" sldId="1176"/>
            <ac:picMk id="6" creationId="{7F5E68C7-0980-4E51-9F10-0E1D02A6DC5D}"/>
          </ac:picMkLst>
        </pc:picChg>
        <pc:picChg chg="add del mod">
          <ac:chgData name="Jang Insun" userId="9a6367cea696bed7" providerId="LiveId" clId="{E07E5F0B-F156-47BC-A0B5-3DAFAD90C935}" dt="2020-09-17T06:45:55.590" v="1012" actId="478"/>
          <ac:picMkLst>
            <pc:docMk/>
            <pc:sldMk cId="709388381" sldId="1176"/>
            <ac:picMk id="6" creationId="{8330618F-DF3E-44FF-873D-1992A81AFDAE}"/>
          </ac:picMkLst>
        </pc:picChg>
        <pc:picChg chg="add del mod">
          <ac:chgData name="Jang Insun" userId="9a6367cea696bed7" providerId="LiveId" clId="{E07E5F0B-F156-47BC-A0B5-3DAFAD90C935}" dt="2020-10-05T01:16:48.042" v="10998" actId="21"/>
          <ac:picMkLst>
            <pc:docMk/>
            <pc:sldMk cId="709388381" sldId="1176"/>
            <ac:picMk id="6" creationId="{A30F6693-7574-4D81-B42A-E086890CCE2B}"/>
          </ac:picMkLst>
        </pc:picChg>
        <pc:picChg chg="add del mod">
          <ac:chgData name="Jang Insun" userId="9a6367cea696bed7" providerId="LiveId" clId="{E07E5F0B-F156-47BC-A0B5-3DAFAD90C935}" dt="2020-10-22T06:48:52.024" v="17031" actId="478"/>
          <ac:picMkLst>
            <pc:docMk/>
            <pc:sldMk cId="709388381" sldId="1176"/>
            <ac:picMk id="7" creationId="{47E385B0-E918-4DB2-9F8D-01F6C03FEA2A}"/>
          </ac:picMkLst>
        </pc:picChg>
        <pc:picChg chg="add del mod">
          <ac:chgData name="Jang Insun" userId="9a6367cea696bed7" providerId="LiveId" clId="{E07E5F0B-F156-47BC-A0B5-3DAFAD90C935}" dt="2020-09-17T06:46:57.895" v="1022" actId="478"/>
          <ac:picMkLst>
            <pc:docMk/>
            <pc:sldMk cId="709388381" sldId="1176"/>
            <ac:picMk id="7" creationId="{94451DCF-6AA1-488C-8771-6289358C060E}"/>
          </ac:picMkLst>
        </pc:picChg>
        <pc:picChg chg="add del mod">
          <ac:chgData name="Jang Insun" userId="9a6367cea696bed7" providerId="LiveId" clId="{E07E5F0B-F156-47BC-A0B5-3DAFAD90C935}" dt="2020-10-05T01:44:15.088" v="11752"/>
          <ac:picMkLst>
            <pc:docMk/>
            <pc:sldMk cId="709388381" sldId="1176"/>
            <ac:picMk id="7" creationId="{B7536D07-53C3-447F-B797-3CCED1312FD3}"/>
          </ac:picMkLst>
        </pc:picChg>
        <pc:picChg chg="add del mod">
          <ac:chgData name="Jang Insun" userId="9a6367cea696bed7" providerId="LiveId" clId="{E07E5F0B-F156-47BC-A0B5-3DAFAD90C935}" dt="2020-10-05T01:46:22.469" v="11812" actId="478"/>
          <ac:picMkLst>
            <pc:docMk/>
            <pc:sldMk cId="709388381" sldId="1176"/>
            <ac:picMk id="8" creationId="{3D0CDA2F-AA14-473D-889D-7269F8F924E0}"/>
          </ac:picMkLst>
        </pc:picChg>
        <pc:picChg chg="add del mod">
          <ac:chgData name="Jang Insun" userId="9a6367cea696bed7" providerId="LiveId" clId="{E07E5F0B-F156-47BC-A0B5-3DAFAD90C935}" dt="2020-10-29T16:14:37.486" v="19861" actId="478"/>
          <ac:picMkLst>
            <pc:docMk/>
            <pc:sldMk cId="709388381" sldId="1176"/>
            <ac:picMk id="8" creationId="{EFB95F13-7BDA-4D16-B567-A366D7522F7D}"/>
          </ac:picMkLst>
        </pc:picChg>
        <pc:picChg chg="add del mod">
          <ac:chgData name="Jang Insun" userId="9a6367cea696bed7" providerId="LiveId" clId="{E07E5F0B-F156-47BC-A0B5-3DAFAD90C935}" dt="2020-10-22T06:46:23.249" v="17020" actId="478"/>
          <ac:picMkLst>
            <pc:docMk/>
            <pc:sldMk cId="709388381" sldId="1176"/>
            <ac:picMk id="9" creationId="{CF648594-61E4-4A02-9ECE-C8F691E2B03B}"/>
          </ac:picMkLst>
        </pc:picChg>
        <pc:picChg chg="add del mod">
          <ac:chgData name="Jang Insun" userId="9a6367cea696bed7" providerId="LiveId" clId="{E07E5F0B-F156-47BC-A0B5-3DAFAD90C935}" dt="2020-09-17T06:47:14.850" v="1027" actId="478"/>
          <ac:picMkLst>
            <pc:docMk/>
            <pc:sldMk cId="709388381" sldId="1176"/>
            <ac:picMk id="32" creationId="{3DC072FD-5359-4D9A-95FE-9C130E0870D3}"/>
          </ac:picMkLst>
        </pc:picChg>
        <pc:picChg chg="add del mod">
          <ac:chgData name="Jang Insun" userId="9a6367cea696bed7" providerId="LiveId" clId="{E07E5F0B-F156-47BC-A0B5-3DAFAD90C935}" dt="2020-09-23T05:42:21.919" v="3999" actId="478"/>
          <ac:picMkLst>
            <pc:docMk/>
            <pc:sldMk cId="709388381" sldId="1176"/>
            <ac:picMk id="33" creationId="{5DF2F1A9-AD1C-41B5-96B6-9EFBF23AB6ED}"/>
          </ac:picMkLst>
        </pc:pic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8" creationId="{52206617-8B5A-403A-810B-FACAB8C1F784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12" creationId="{488B3BEE-2F4D-4E0B-A503-B68F9568F399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14" creationId="{323F49EC-E54C-4CD9-B86B-7DA7FFC9AE01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0" creationId="{74ABBB25-0B3C-432C-B914-31D16BF7993C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4" creationId="{F08922E1-EC3E-4E8E-8156-62110E517597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6" creationId="{51B8F8F3-73F8-44C3-BBB3-FBDF8555C142}"/>
          </ac:cxnSpMkLst>
        </pc:cxnChg>
      </pc:sldChg>
      <pc:sldChg chg="modSp add del mod modNotesTx">
        <pc:chgData name="Jang Insun" userId="9a6367cea696bed7" providerId="LiveId" clId="{E07E5F0B-F156-47BC-A0B5-3DAFAD90C935}" dt="2020-10-05T01:18:22.668" v="11222" actId="47"/>
        <pc:sldMkLst>
          <pc:docMk/>
          <pc:sldMk cId="2983762681" sldId="1177"/>
        </pc:sldMkLst>
        <pc:spChg chg="mod">
          <ac:chgData name="Jang Insun" userId="9a6367cea696bed7" providerId="LiveId" clId="{E07E5F0B-F156-47BC-A0B5-3DAFAD90C935}" dt="2020-09-17T06:26:40.864" v="774" actId="20577"/>
          <ac:spMkLst>
            <pc:docMk/>
            <pc:sldMk cId="2983762681" sldId="1177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09-23T06:42:53.535" v="8396" actId="20577"/>
          <ac:spMkLst>
            <pc:docMk/>
            <pc:sldMk cId="2983762681" sldId="1177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07E5F0B-F156-47BC-A0B5-3DAFAD90C935}" dt="2020-11-01T06:03:51.106" v="23009" actId="20577"/>
        <pc:sldMkLst>
          <pc:docMk/>
          <pc:sldMk cId="415715559" sldId="1178"/>
        </pc:sldMkLst>
        <pc:spChg chg="mod">
          <ac:chgData name="Jang Insun" userId="9a6367cea696bed7" providerId="LiveId" clId="{E07E5F0B-F156-47BC-A0B5-3DAFAD90C935}" dt="2020-09-23T05:14:54.129" v="2067" actId="20577"/>
          <ac:spMkLst>
            <pc:docMk/>
            <pc:sldMk cId="415715559" sldId="1178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1-01T06:03:51.106" v="23009" actId="20577"/>
          <ac:spMkLst>
            <pc:docMk/>
            <pc:sldMk cId="415715559" sldId="1178"/>
            <ac:spMk id="3" creationId="{00000000-0000-0000-0000-000000000000}"/>
          </ac:spMkLst>
        </pc:spChg>
      </pc:sldChg>
      <pc:sldChg chg="addSp delSp modSp add mod modNotesTx">
        <pc:chgData name="Jang Insun" userId="9a6367cea696bed7" providerId="LiveId" clId="{E07E5F0B-F156-47BC-A0B5-3DAFAD90C935}" dt="2020-11-01T09:35:12.033" v="24134" actId="1076"/>
        <pc:sldMkLst>
          <pc:docMk/>
          <pc:sldMk cId="2300893964" sldId="1179"/>
        </pc:sldMkLst>
        <pc:spChg chg="mod">
          <ac:chgData name="Jang Insun" userId="9a6367cea696bed7" providerId="LiveId" clId="{E07E5F0B-F156-47BC-A0B5-3DAFAD90C935}" dt="2020-09-23T06:29:08.753" v="7650" actId="20577"/>
          <ac:spMkLst>
            <pc:docMk/>
            <pc:sldMk cId="2300893964" sldId="1179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1-01T09:34:50.733" v="24127" actId="20577"/>
          <ac:spMkLst>
            <pc:docMk/>
            <pc:sldMk cId="2300893964" sldId="1179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09-23T06:22:48.457" v="7394" actId="478"/>
          <ac:picMkLst>
            <pc:docMk/>
            <pc:sldMk cId="2300893964" sldId="1179"/>
            <ac:picMk id="6" creationId="{38987B6B-DEE4-4FDC-AE0B-CE5F4290F2E5}"/>
          </ac:picMkLst>
        </pc:picChg>
        <pc:picChg chg="add del mod">
          <ac:chgData name="Jang Insun" userId="9a6367cea696bed7" providerId="LiveId" clId="{E07E5F0B-F156-47BC-A0B5-3DAFAD90C935}" dt="2020-11-01T09:34:19.405" v="24114" actId="478"/>
          <ac:picMkLst>
            <pc:docMk/>
            <pc:sldMk cId="2300893964" sldId="1179"/>
            <ac:picMk id="6" creationId="{3C45AEA0-FAD5-4448-A24C-D538C15DD1C6}"/>
          </ac:picMkLst>
        </pc:picChg>
        <pc:picChg chg="add del mod">
          <ac:chgData name="Jang Insun" userId="9a6367cea696bed7" providerId="LiveId" clId="{E07E5F0B-F156-47BC-A0B5-3DAFAD90C935}" dt="2020-10-05T04:52:03.313" v="14696" actId="478"/>
          <ac:picMkLst>
            <pc:docMk/>
            <pc:sldMk cId="2300893964" sldId="1179"/>
            <ac:picMk id="6" creationId="{D8DA3F3C-F836-4DD6-B35F-A40CD26EF2AC}"/>
          </ac:picMkLst>
        </pc:picChg>
        <pc:picChg chg="add del mod">
          <ac:chgData name="Jang Insun" userId="9a6367cea696bed7" providerId="LiveId" clId="{E07E5F0B-F156-47BC-A0B5-3DAFAD90C935}" dt="2020-10-05T04:16:32.804" v="13996" actId="478"/>
          <ac:picMkLst>
            <pc:docMk/>
            <pc:sldMk cId="2300893964" sldId="1179"/>
            <ac:picMk id="7" creationId="{6CA1F37D-195A-42FD-8D8C-4AACEFBDC0B7}"/>
          </ac:picMkLst>
        </pc:picChg>
        <pc:picChg chg="add mod">
          <ac:chgData name="Jang Insun" userId="9a6367cea696bed7" providerId="LiveId" clId="{E07E5F0B-F156-47BC-A0B5-3DAFAD90C935}" dt="2020-11-01T09:35:12.033" v="24134" actId="1076"/>
          <ac:picMkLst>
            <pc:docMk/>
            <pc:sldMk cId="2300893964" sldId="1179"/>
            <ac:picMk id="7" creationId="{B138B826-33F8-4682-AEF2-16C15D42F7C7}"/>
          </ac:picMkLst>
        </pc:picChg>
        <pc:picChg chg="add del mod">
          <ac:chgData name="Jang Insun" userId="9a6367cea696bed7" providerId="LiveId" clId="{E07E5F0B-F156-47BC-A0B5-3DAFAD90C935}" dt="2020-11-01T09:32:59.494" v="24111" actId="478"/>
          <ac:picMkLst>
            <pc:docMk/>
            <pc:sldMk cId="2300893964" sldId="1179"/>
            <ac:picMk id="8" creationId="{3EB28268-196A-493E-A745-0F9132E0DF5B}"/>
          </ac:picMkLst>
        </pc:picChg>
      </pc:sldChg>
      <pc:sldChg chg="addSp delSp modSp del mod modNotesTx">
        <pc:chgData name="Jang Insun" userId="9a6367cea696bed7" providerId="LiveId" clId="{E07E5F0B-F156-47BC-A0B5-3DAFAD90C935}" dt="2020-11-01T05:53:17.551" v="22225" actId="47"/>
        <pc:sldMkLst>
          <pc:docMk/>
          <pc:sldMk cId="897701011" sldId="1181"/>
        </pc:sldMkLst>
        <pc:spChg chg="mod">
          <ac:chgData name="Jang Insun" userId="9a6367cea696bed7" providerId="LiveId" clId="{E07E5F0B-F156-47BC-A0B5-3DAFAD90C935}" dt="2020-11-01T05:40:40.844" v="21979" actId="6549"/>
          <ac:spMkLst>
            <pc:docMk/>
            <pc:sldMk cId="897701011" sldId="1181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5T02:11:15.229" v="12651" actId="478"/>
          <ac:picMkLst>
            <pc:docMk/>
            <pc:sldMk cId="897701011" sldId="1181"/>
            <ac:picMk id="6" creationId="{FB8A410C-19FD-423A-9409-7503E7810730}"/>
          </ac:picMkLst>
        </pc:picChg>
        <pc:picChg chg="del">
          <ac:chgData name="Jang Insun" userId="9a6367cea696bed7" providerId="LiveId" clId="{E07E5F0B-F156-47BC-A0B5-3DAFAD90C935}" dt="2020-10-05T01:16:46.582" v="10997" actId="478"/>
          <ac:picMkLst>
            <pc:docMk/>
            <pc:sldMk cId="897701011" sldId="1181"/>
            <ac:picMk id="8" creationId="{00000000-0000-0000-0000-000000000000}"/>
          </ac:picMkLst>
        </pc:picChg>
        <pc:picChg chg="add del mod">
          <ac:chgData name="Jang Insun" userId="9a6367cea696bed7" providerId="LiveId" clId="{E07E5F0B-F156-47BC-A0B5-3DAFAD90C935}" dt="2020-10-05T02:11:50.438" v="12739" actId="478"/>
          <ac:picMkLst>
            <pc:docMk/>
            <pc:sldMk cId="897701011" sldId="1181"/>
            <ac:picMk id="9" creationId="{2F5F27F7-0AB3-42D5-8B70-BCADE40C5A70}"/>
          </ac:picMkLst>
        </pc:picChg>
        <pc:picChg chg="add del mod">
          <ac:chgData name="Jang Insun" userId="9a6367cea696bed7" providerId="LiveId" clId="{E07E5F0B-F156-47BC-A0B5-3DAFAD90C935}" dt="2020-10-05T02:21:33.865" v="12758" actId="478"/>
          <ac:picMkLst>
            <pc:docMk/>
            <pc:sldMk cId="897701011" sldId="1181"/>
            <ac:picMk id="10" creationId="{BA6FDC45-CB32-4140-9C59-E2EBD1912510}"/>
          </ac:picMkLst>
        </pc:picChg>
        <pc:picChg chg="add del mod">
          <ac:chgData name="Jang Insun" userId="9a6367cea696bed7" providerId="LiveId" clId="{E07E5F0B-F156-47BC-A0B5-3DAFAD90C935}" dt="2020-10-05T02:21:51.397" v="12763" actId="478"/>
          <ac:picMkLst>
            <pc:docMk/>
            <pc:sldMk cId="897701011" sldId="1181"/>
            <ac:picMk id="11" creationId="{9BB17C74-CA10-4C42-A06C-34E87D142877}"/>
          </ac:picMkLst>
        </pc:picChg>
        <pc:picChg chg="add mod">
          <ac:chgData name="Jang Insun" userId="9a6367cea696bed7" providerId="LiveId" clId="{E07E5F0B-F156-47BC-A0B5-3DAFAD90C935}" dt="2020-10-05T02:21:39.725" v="12762" actId="1076"/>
          <ac:picMkLst>
            <pc:docMk/>
            <pc:sldMk cId="897701011" sldId="1181"/>
            <ac:picMk id="12" creationId="{B3EB5D0F-4A83-4C7A-8637-C59CED7B443C}"/>
          </ac:picMkLst>
        </pc:picChg>
        <pc:picChg chg="add mod">
          <ac:chgData name="Jang Insun" userId="9a6367cea696bed7" providerId="LiveId" clId="{E07E5F0B-F156-47BC-A0B5-3DAFAD90C935}" dt="2020-10-22T06:50:22.358" v="17045" actId="1076"/>
          <ac:picMkLst>
            <pc:docMk/>
            <pc:sldMk cId="897701011" sldId="1181"/>
            <ac:picMk id="13" creationId="{DF27F1D7-CFDE-4887-A13D-5422F78BA84C}"/>
          </ac:picMkLst>
        </pc:picChg>
      </pc:sldChg>
      <pc:sldChg chg="del modNotesTx">
        <pc:chgData name="Jang Insun" userId="9a6367cea696bed7" providerId="LiveId" clId="{E07E5F0B-F156-47BC-A0B5-3DAFAD90C935}" dt="2020-10-05T01:18:21.768" v="11221" actId="47"/>
        <pc:sldMkLst>
          <pc:docMk/>
          <pc:sldMk cId="2524474746" sldId="1182"/>
        </pc:sldMkLst>
      </pc:sldChg>
      <pc:sldChg chg="addSp delSp modSp add mod">
        <pc:chgData name="Jang Insun" userId="9a6367cea696bed7" providerId="LiveId" clId="{E07E5F0B-F156-47BC-A0B5-3DAFAD90C935}" dt="2020-10-05T04:54:36.920" v="14760" actId="1076"/>
        <pc:sldMkLst>
          <pc:docMk/>
          <pc:sldMk cId="2182964866" sldId="1183"/>
        </pc:sldMkLst>
        <pc:spChg chg="mod">
          <ac:chgData name="Jang Insun" userId="9a6367cea696bed7" providerId="LiveId" clId="{E07E5F0B-F156-47BC-A0B5-3DAFAD90C935}" dt="2020-10-05T04:53:09.081" v="14717" actId="6549"/>
          <ac:spMkLst>
            <pc:docMk/>
            <pc:sldMk cId="2182964866" sldId="1183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4:53:37.932" v="14756" actId="20577"/>
          <ac:spMkLst>
            <pc:docMk/>
            <pc:sldMk cId="2182964866" sldId="1183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09-23T06:26:02.747" v="7563" actId="478"/>
          <ac:picMkLst>
            <pc:docMk/>
            <pc:sldMk cId="2182964866" sldId="1183"/>
            <ac:picMk id="6" creationId="{632340F1-21D3-42CA-952C-0E63BB195486}"/>
          </ac:picMkLst>
        </pc:picChg>
        <pc:picChg chg="add mod">
          <ac:chgData name="Jang Insun" userId="9a6367cea696bed7" providerId="LiveId" clId="{E07E5F0B-F156-47BC-A0B5-3DAFAD90C935}" dt="2020-10-05T04:54:36.920" v="14760" actId="1076"/>
          <ac:picMkLst>
            <pc:docMk/>
            <pc:sldMk cId="2182964866" sldId="1183"/>
            <ac:picMk id="6" creationId="{FAF052D6-7DC9-4EDD-8B44-05CBE632453B}"/>
          </ac:picMkLst>
        </pc:picChg>
        <pc:picChg chg="add del mod">
          <ac:chgData name="Jang Insun" userId="9a6367cea696bed7" providerId="LiveId" clId="{E07E5F0B-F156-47BC-A0B5-3DAFAD90C935}" dt="2020-10-05T04:54:34.031" v="14757" actId="478"/>
          <ac:picMkLst>
            <pc:docMk/>
            <pc:sldMk cId="2182964866" sldId="1183"/>
            <ac:picMk id="7" creationId="{63AF850D-948E-47DA-A6F7-8E2945BBA7B0}"/>
          </ac:picMkLst>
        </pc:picChg>
      </pc:sldChg>
      <pc:sldChg chg="modSp add mod">
        <pc:chgData name="Jang Insun" userId="9a6367cea696bed7" providerId="LiveId" clId="{E07E5F0B-F156-47BC-A0B5-3DAFAD90C935}" dt="2020-11-01T08:15:22.962" v="23496" actId="6549"/>
        <pc:sldMkLst>
          <pc:docMk/>
          <pc:sldMk cId="3602435830" sldId="1184"/>
        </pc:sldMkLst>
        <pc:spChg chg="mod">
          <ac:chgData name="Jang Insun" userId="9a6367cea696bed7" providerId="LiveId" clId="{E07E5F0B-F156-47BC-A0B5-3DAFAD90C935}" dt="2020-09-23T06:12:08.934" v="6752" actId="20577"/>
          <ac:spMkLst>
            <pc:docMk/>
            <pc:sldMk cId="3602435830" sldId="1184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1-01T08:15:22.962" v="23496" actId="6549"/>
          <ac:spMkLst>
            <pc:docMk/>
            <pc:sldMk cId="3602435830" sldId="1184"/>
            <ac:spMk id="3" creationId="{00000000-0000-0000-0000-000000000000}"/>
          </ac:spMkLst>
        </pc:spChg>
      </pc:sldChg>
      <pc:sldChg chg="modSp add mod">
        <pc:chgData name="Jang Insun" userId="9a6367cea696bed7" providerId="LiveId" clId="{E07E5F0B-F156-47BC-A0B5-3DAFAD90C935}" dt="2020-10-05T05:13:16.087" v="16177" actId="6549"/>
        <pc:sldMkLst>
          <pc:docMk/>
          <pc:sldMk cId="4231640203" sldId="1185"/>
        </pc:sldMkLst>
        <pc:spChg chg="mod">
          <ac:chgData name="Jang Insun" userId="9a6367cea696bed7" providerId="LiveId" clId="{E07E5F0B-F156-47BC-A0B5-3DAFAD90C935}" dt="2020-09-23T06:15:07.983" v="7059" actId="20577"/>
          <ac:spMkLst>
            <pc:docMk/>
            <pc:sldMk cId="4231640203" sldId="1185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13:16.087" v="16177" actId="6549"/>
          <ac:spMkLst>
            <pc:docMk/>
            <pc:sldMk cId="4231640203" sldId="1185"/>
            <ac:spMk id="3" creationId="{00000000-0000-0000-0000-000000000000}"/>
          </ac:spMkLst>
        </pc:spChg>
      </pc:sldChg>
      <pc:sldChg chg="modSp add del mod">
        <pc:chgData name="Jang Insun" userId="9a6367cea696bed7" providerId="LiveId" clId="{E07E5F0B-F156-47BC-A0B5-3DAFAD90C935}" dt="2020-10-05T04:54:50.154" v="14761" actId="47"/>
        <pc:sldMkLst>
          <pc:docMk/>
          <pc:sldMk cId="102448664" sldId="1186"/>
        </pc:sldMkLst>
        <pc:spChg chg="mod">
          <ac:chgData name="Jang Insun" userId="9a6367cea696bed7" providerId="LiveId" clId="{E07E5F0B-F156-47BC-A0B5-3DAFAD90C935}" dt="2020-09-23T06:41:25.105" v="8333" actId="13926"/>
          <ac:spMkLst>
            <pc:docMk/>
            <pc:sldMk cId="102448664" sldId="1186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09-23T06:42:25.610" v="8377" actId="20577"/>
          <ac:spMkLst>
            <pc:docMk/>
            <pc:sldMk cId="102448664" sldId="1186"/>
            <ac:spMk id="3" creationId="{00000000-0000-0000-0000-000000000000}"/>
          </ac:spMkLst>
        </pc:spChg>
      </pc:sldChg>
      <pc:sldChg chg="modSp add mod">
        <pc:chgData name="Jang Insun" userId="9a6367cea696bed7" providerId="LiveId" clId="{E07E5F0B-F156-47BC-A0B5-3DAFAD90C935}" dt="2020-10-22T07:56:14.971" v="17690" actId="20577"/>
        <pc:sldMkLst>
          <pc:docMk/>
          <pc:sldMk cId="3390365594" sldId="1186"/>
        </pc:sldMkLst>
        <pc:spChg chg="mod">
          <ac:chgData name="Jang Insun" userId="9a6367cea696bed7" providerId="LiveId" clId="{E07E5F0B-F156-47BC-A0B5-3DAFAD90C935}" dt="2020-10-22T07:54:02.585" v="17382" actId="20577"/>
          <ac:spMkLst>
            <pc:docMk/>
            <pc:sldMk cId="3390365594" sldId="1186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22T07:56:14.971" v="17690" actId="20577"/>
          <ac:spMkLst>
            <pc:docMk/>
            <pc:sldMk cId="3390365594" sldId="1186"/>
            <ac:spMk id="3" creationId="{00000000-0000-0000-0000-000000000000}"/>
          </ac:spMkLst>
        </pc:spChg>
      </pc:sldChg>
      <pc:sldChg chg="modSp add del mod">
        <pc:chgData name="Jang Insun" userId="9a6367cea696bed7" providerId="LiveId" clId="{E07E5F0B-F156-47BC-A0B5-3DAFAD90C935}" dt="2020-10-05T02:34:23.103" v="13682" actId="47"/>
        <pc:sldMkLst>
          <pc:docMk/>
          <pc:sldMk cId="1081522906" sldId="1187"/>
        </pc:sldMkLst>
        <pc:spChg chg="mod">
          <ac:chgData name="Jang Insun" userId="9a6367cea696bed7" providerId="LiveId" clId="{E07E5F0B-F156-47BC-A0B5-3DAFAD90C935}" dt="2020-10-05T01:18:50.719" v="11302" actId="6549"/>
          <ac:spMkLst>
            <pc:docMk/>
            <pc:sldMk cId="1081522906" sldId="1187"/>
            <ac:spMk id="2" creationId="{00000000-0000-0000-0000-000000000000}"/>
          </ac:spMkLst>
        </pc:spChg>
      </pc:sldChg>
      <pc:sldChg chg="modSp add del mod">
        <pc:chgData name="Jang Insun" userId="9a6367cea696bed7" providerId="LiveId" clId="{E07E5F0B-F156-47BC-A0B5-3DAFAD90C935}" dt="2020-11-01T09:36:44.983" v="24137" actId="2696"/>
        <pc:sldMkLst>
          <pc:docMk/>
          <pc:sldMk cId="2771887292" sldId="1187"/>
        </pc:sldMkLst>
        <pc:spChg chg="mod">
          <ac:chgData name="Jang Insun" userId="9a6367cea696bed7" providerId="LiveId" clId="{E07E5F0B-F156-47BC-A0B5-3DAFAD90C935}" dt="2020-10-26T06:37:20.728" v="18138" actId="20577"/>
          <ac:spMkLst>
            <pc:docMk/>
            <pc:sldMk cId="2771887292" sldId="1187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26T06:51:30.898" v="18518" actId="20577"/>
          <ac:spMkLst>
            <pc:docMk/>
            <pc:sldMk cId="2771887292" sldId="1187"/>
            <ac:spMk id="3" creationId="{00000000-0000-0000-0000-000000000000}"/>
          </ac:spMkLst>
        </pc:spChg>
      </pc:sldChg>
      <pc:sldChg chg="addSp delSp modSp add mod modNotesTx">
        <pc:chgData name="Jang Insun" userId="9a6367cea696bed7" providerId="LiveId" clId="{E07E5F0B-F156-47BC-A0B5-3DAFAD90C935}" dt="2020-11-01T09:39:38.952" v="24138" actId="6549"/>
        <pc:sldMkLst>
          <pc:docMk/>
          <pc:sldMk cId="897297683" sldId="1188"/>
        </pc:sldMkLst>
        <pc:picChg chg="add mod">
          <ac:chgData name="Jang Insun" userId="9a6367cea696bed7" providerId="LiveId" clId="{E07E5F0B-F156-47BC-A0B5-3DAFAD90C935}" dt="2020-11-01T05:26:40.501" v="20876" actId="1076"/>
          <ac:picMkLst>
            <pc:docMk/>
            <pc:sldMk cId="897297683" sldId="1188"/>
            <ac:picMk id="6" creationId="{5381620C-D494-4394-A75C-31469C8BD9AA}"/>
          </ac:picMkLst>
        </pc:picChg>
        <pc:picChg chg="add del mod">
          <ac:chgData name="Jang Insun" userId="9a6367cea696bed7" providerId="LiveId" clId="{E07E5F0B-F156-47BC-A0B5-3DAFAD90C935}" dt="2020-10-26T07:22:32.661" v="18554" actId="478"/>
          <ac:picMkLst>
            <pc:docMk/>
            <pc:sldMk cId="897297683" sldId="1188"/>
            <ac:picMk id="6" creationId="{7A43F337-4C78-4E60-9148-38C2A2529465}"/>
          </ac:picMkLst>
        </pc:picChg>
        <pc:picChg chg="del mod">
          <ac:chgData name="Jang Insun" userId="9a6367cea696bed7" providerId="LiveId" clId="{E07E5F0B-F156-47BC-A0B5-3DAFAD90C935}" dt="2020-10-26T07:22:02.397" v="18546" actId="478"/>
          <ac:picMkLst>
            <pc:docMk/>
            <pc:sldMk cId="897297683" sldId="1188"/>
            <ac:picMk id="7" creationId="{00000000-0000-0000-0000-000000000000}"/>
          </ac:picMkLst>
        </pc:picChg>
        <pc:picChg chg="add del mod">
          <ac:chgData name="Jang Insun" userId="9a6367cea696bed7" providerId="LiveId" clId="{E07E5F0B-F156-47BC-A0B5-3DAFAD90C935}" dt="2020-10-26T07:22:57.559" v="18560" actId="478"/>
          <ac:picMkLst>
            <pc:docMk/>
            <pc:sldMk cId="897297683" sldId="1188"/>
            <ac:picMk id="8" creationId="{254CD421-FD8F-4A76-B0C3-021ED8D4F261}"/>
          </ac:picMkLst>
        </pc:picChg>
        <pc:picChg chg="add del mod">
          <ac:chgData name="Jang Insun" userId="9a6367cea696bed7" providerId="LiveId" clId="{E07E5F0B-F156-47BC-A0B5-3DAFAD90C935}" dt="2020-11-01T05:26:34.527" v="20869" actId="478"/>
          <ac:picMkLst>
            <pc:docMk/>
            <pc:sldMk cId="897297683" sldId="1188"/>
            <ac:picMk id="9" creationId="{AF35FE7E-ECE9-40CA-B4F1-70F73FB8C3D0}"/>
          </ac:picMkLst>
        </pc:picChg>
      </pc:sldChg>
      <pc:sldChg chg="add del">
        <pc:chgData name="Jang Insun" userId="9a6367cea696bed7" providerId="LiveId" clId="{E07E5F0B-F156-47BC-A0B5-3DAFAD90C935}" dt="2020-11-01T05:53:13.974" v="22224" actId="47"/>
        <pc:sldMkLst>
          <pc:docMk/>
          <pc:sldMk cId="2975355395" sldId="1189"/>
        </pc:sldMkLst>
      </pc:sldChg>
      <pc:sldChg chg="addSp delSp modSp add mod modNotesTx">
        <pc:chgData name="Jang Insun" userId="9a6367cea696bed7" providerId="LiveId" clId="{E07E5F0B-F156-47BC-A0B5-3DAFAD90C935}" dt="2020-11-01T09:40:31.036" v="24159" actId="6549"/>
        <pc:sldMkLst>
          <pc:docMk/>
          <pc:sldMk cId="2384708947" sldId="1190"/>
        </pc:sldMkLst>
        <pc:spChg chg="mod">
          <ac:chgData name="Jang Insun" userId="9a6367cea696bed7" providerId="LiveId" clId="{E07E5F0B-F156-47BC-A0B5-3DAFAD90C935}" dt="2020-11-01T05:49:19.884" v="21998" actId="20577"/>
          <ac:spMkLst>
            <pc:docMk/>
            <pc:sldMk cId="2384708947" sldId="1190"/>
            <ac:spMk id="2" creationId="{00000000-0000-0000-0000-000000000000}"/>
          </ac:spMkLst>
        </pc:spChg>
        <pc:spChg chg="del mod">
          <ac:chgData name="Jang Insun" userId="9a6367cea696bed7" providerId="LiveId" clId="{E07E5F0B-F156-47BC-A0B5-3DAFAD90C935}" dt="2020-11-01T05:52:23.418" v="22214" actId="478"/>
          <ac:spMkLst>
            <pc:docMk/>
            <pc:sldMk cId="2384708947" sldId="1190"/>
            <ac:spMk id="3" creationId="{00000000-0000-0000-0000-000000000000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7" creationId="{D1615C3C-8F96-4A2C-ABF2-6287EA06FA19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11" creationId="{8DA7F9EB-2E23-4E23-92DC-E7B003B82E7B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12" creationId="{FBF33778-5C1C-419D-8203-3F6131D4BAA8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13" creationId="{7B4189E6-18FD-4B2F-9421-C279E208E9FE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15" creationId="{5A379366-EDF9-403B-8ACA-5DB97C746B11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16" creationId="{9A19862E-659D-4741-8385-B1A45A13A267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17" creationId="{1CF459E5-E7D5-4F7E-99F3-B9496265A1CB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18" creationId="{FE91C523-B62F-4059-A1BE-F1DFF0BE2242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19" creationId="{34D19241-F0E8-4A3D-BA90-956DCCFB2403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20" creationId="{633203E6-453C-4031-B2A6-3C3798DC497C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21" creationId="{CCB8A289-C44D-4B2D-940C-DC3AB54E1EE7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23" creationId="{EEC2F4AB-45D2-49EA-9926-9361C518C08E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24" creationId="{E990EB44-8243-44EA-B885-D203FE494363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25" creationId="{69B977BA-167D-4789-A357-BD824E7EE52D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26" creationId="{8D7A7570-ACD4-44C4-BDDC-80D68D820354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27" creationId="{EA014762-9FCC-4E87-A603-B01E8A2C20D3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28" creationId="{27973F85-CD6E-4247-AAE0-09604DF20ECE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29" creationId="{E078E045-7399-4EBD-A1C2-D6B2C0188044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30" creationId="{7F290BCB-78DF-418E-8FBC-6B5C9A157B1D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35" creationId="{3939E171-F234-4233-8504-00321FCB40D6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36" creationId="{0FD28941-DB56-4484-A4FA-1F6807CBC03F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37" creationId="{4337816E-3E8E-4BBF-A8F7-C13671CFC501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38" creationId="{BE2C531A-E90F-469E-A6A1-46B093091756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39" creationId="{7EB2BFA9-A43F-4983-97C9-45FABA78956C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41" creationId="{6732087E-2D56-484A-B233-BBC820AC6F32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42" creationId="{4E9C934F-7127-4194-A4CF-D9ED9F8AEB00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43" creationId="{69CF66CA-7443-44CC-B0BC-1FA55D1EAC3E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44" creationId="{A0E6F07C-41CD-44BA-BC56-D88BDA58265C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45" creationId="{8DB3A3D5-5B91-4821-8131-B2B6AF7826BB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46" creationId="{0EA76CE3-3DE6-4983-8022-EDAD3E9C7525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47" creationId="{DD878832-F4AA-4C69-A055-2E01D540F8A5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49" creationId="{4E4071C3-7F5D-4026-ACAC-12DD11A8DB7B}"/>
          </ac:spMkLst>
        </pc:spChg>
        <pc:spChg chg="add del mod">
          <ac:chgData name="Jang Insun" userId="9a6367cea696bed7" providerId="LiveId" clId="{E07E5F0B-F156-47BC-A0B5-3DAFAD90C935}" dt="2020-11-01T05:52:24.480" v="22216"/>
          <ac:spMkLst>
            <pc:docMk/>
            <pc:sldMk cId="2384708947" sldId="1190"/>
            <ac:spMk id="50" creationId="{6B41F4D6-DCDA-47BD-9622-9569C2634545}"/>
          </ac:spMkLst>
        </pc:spChg>
        <pc:graphicFrameChg chg="add del mod">
          <ac:chgData name="Jang Insun" userId="9a6367cea696bed7" providerId="LiveId" clId="{E07E5F0B-F156-47BC-A0B5-3DAFAD90C935}" dt="2020-11-01T05:52:24.480" v="22216"/>
          <ac:graphicFrameMkLst>
            <pc:docMk/>
            <pc:sldMk cId="2384708947" sldId="1190"/>
            <ac:graphicFrameMk id="8" creationId="{4F8D2137-4C9A-4353-BD3A-30F34CD1A572}"/>
          </ac:graphicFrameMkLst>
        </pc:graphicFrameChg>
        <pc:graphicFrameChg chg="add del mod">
          <ac:chgData name="Jang Insun" userId="9a6367cea696bed7" providerId="LiveId" clId="{E07E5F0B-F156-47BC-A0B5-3DAFAD90C935}" dt="2020-11-01T05:52:24.480" v="22216"/>
          <ac:graphicFrameMkLst>
            <pc:docMk/>
            <pc:sldMk cId="2384708947" sldId="1190"/>
            <ac:graphicFrameMk id="9" creationId="{758EDCFE-E440-47DE-95E2-A5A198FD046C}"/>
          </ac:graphicFrameMkLst>
        </pc:graphicFrameChg>
        <pc:graphicFrameChg chg="add del mod">
          <ac:chgData name="Jang Insun" userId="9a6367cea696bed7" providerId="LiveId" clId="{E07E5F0B-F156-47BC-A0B5-3DAFAD90C935}" dt="2020-11-01T05:52:24.480" v="22216"/>
          <ac:graphicFrameMkLst>
            <pc:docMk/>
            <pc:sldMk cId="2384708947" sldId="1190"/>
            <ac:graphicFrameMk id="14" creationId="{56AAC725-143F-4C64-B283-B7324FFA666C}"/>
          </ac:graphicFrameMkLst>
        </pc:graphicFrameChg>
        <pc:graphicFrameChg chg="add del mod">
          <ac:chgData name="Jang Insun" userId="9a6367cea696bed7" providerId="LiveId" clId="{E07E5F0B-F156-47BC-A0B5-3DAFAD90C935}" dt="2020-11-01T05:52:24.480" v="22216"/>
          <ac:graphicFrameMkLst>
            <pc:docMk/>
            <pc:sldMk cId="2384708947" sldId="1190"/>
            <ac:graphicFrameMk id="22" creationId="{B9C3DE4C-E2FB-46E0-9FB2-ADEAA80EA238}"/>
          </ac:graphicFrameMkLst>
        </pc:graphicFrameChg>
        <pc:graphicFrameChg chg="add del mod">
          <ac:chgData name="Jang Insun" userId="9a6367cea696bed7" providerId="LiveId" clId="{E07E5F0B-F156-47BC-A0B5-3DAFAD90C935}" dt="2020-11-01T05:52:24.480" v="22216"/>
          <ac:graphicFrameMkLst>
            <pc:docMk/>
            <pc:sldMk cId="2384708947" sldId="1190"/>
            <ac:graphicFrameMk id="32" creationId="{20EC4A7C-ACF1-402C-9CE8-3B9008EBC5F7}"/>
          </ac:graphicFrameMkLst>
        </pc:graphicFrameChg>
        <pc:graphicFrameChg chg="add del mod">
          <ac:chgData name="Jang Insun" userId="9a6367cea696bed7" providerId="LiveId" clId="{E07E5F0B-F156-47BC-A0B5-3DAFAD90C935}" dt="2020-11-01T05:52:24.480" v="22216"/>
          <ac:graphicFrameMkLst>
            <pc:docMk/>
            <pc:sldMk cId="2384708947" sldId="1190"/>
            <ac:graphicFrameMk id="33" creationId="{B2D387AC-8247-4BD9-A233-2309C90203F2}"/>
          </ac:graphicFrameMkLst>
        </pc:graphicFrameChg>
        <pc:graphicFrameChg chg="add del mod">
          <ac:chgData name="Jang Insun" userId="9a6367cea696bed7" providerId="LiveId" clId="{E07E5F0B-F156-47BC-A0B5-3DAFAD90C935}" dt="2020-11-01T05:52:24.480" v="22216"/>
          <ac:graphicFrameMkLst>
            <pc:docMk/>
            <pc:sldMk cId="2384708947" sldId="1190"/>
            <ac:graphicFrameMk id="40" creationId="{F3D0110A-BAED-456C-AC27-AB2CB066D6DD}"/>
          </ac:graphicFrameMkLst>
        </pc:graphicFrameChg>
        <pc:picChg chg="add mod">
          <ac:chgData name="Jang Insun" userId="9a6367cea696bed7" providerId="LiveId" clId="{E07E5F0B-F156-47BC-A0B5-3DAFAD90C935}" dt="2020-11-01T05:55:17.796" v="22345" actId="1076"/>
          <ac:picMkLst>
            <pc:docMk/>
            <pc:sldMk cId="2384708947" sldId="1190"/>
            <ac:picMk id="52" creationId="{4954B326-8696-4E29-8DA7-DB3151E1E7E9}"/>
          </ac:picMkLst>
        </pc:picChg>
        <pc:cxnChg chg="add del mod">
          <ac:chgData name="Jang Insun" userId="9a6367cea696bed7" providerId="LiveId" clId="{E07E5F0B-F156-47BC-A0B5-3DAFAD90C935}" dt="2020-11-01T05:52:24.480" v="22216"/>
          <ac:cxnSpMkLst>
            <pc:docMk/>
            <pc:sldMk cId="2384708947" sldId="1190"/>
            <ac:cxnSpMk id="6" creationId="{78B0143D-ACC9-4CE4-B8B0-D2708DE5FCA3}"/>
          </ac:cxnSpMkLst>
        </pc:cxnChg>
        <pc:cxnChg chg="add del mod">
          <ac:chgData name="Jang Insun" userId="9a6367cea696bed7" providerId="LiveId" clId="{E07E5F0B-F156-47BC-A0B5-3DAFAD90C935}" dt="2020-11-01T05:52:24.480" v="22216"/>
          <ac:cxnSpMkLst>
            <pc:docMk/>
            <pc:sldMk cId="2384708947" sldId="1190"/>
            <ac:cxnSpMk id="10" creationId="{9E71FAF1-ADAB-40DE-91F0-B2F7BCB7FB2E}"/>
          </ac:cxnSpMkLst>
        </pc:cxnChg>
        <pc:cxnChg chg="add del mod">
          <ac:chgData name="Jang Insun" userId="9a6367cea696bed7" providerId="LiveId" clId="{E07E5F0B-F156-47BC-A0B5-3DAFAD90C935}" dt="2020-11-01T05:52:24.480" v="22216"/>
          <ac:cxnSpMkLst>
            <pc:docMk/>
            <pc:sldMk cId="2384708947" sldId="1190"/>
            <ac:cxnSpMk id="31" creationId="{03FF138D-79F0-4D80-BCEF-46A3B1F2C6BF}"/>
          </ac:cxnSpMkLst>
        </pc:cxnChg>
        <pc:cxnChg chg="add del mod">
          <ac:chgData name="Jang Insun" userId="9a6367cea696bed7" providerId="LiveId" clId="{E07E5F0B-F156-47BC-A0B5-3DAFAD90C935}" dt="2020-11-01T05:52:24.480" v="22216"/>
          <ac:cxnSpMkLst>
            <pc:docMk/>
            <pc:sldMk cId="2384708947" sldId="1190"/>
            <ac:cxnSpMk id="34" creationId="{285CFCBD-3C8C-4EC6-B5B9-34029C96D0EC}"/>
          </ac:cxnSpMkLst>
        </pc:cxnChg>
        <pc:cxnChg chg="add del mod">
          <ac:chgData name="Jang Insun" userId="9a6367cea696bed7" providerId="LiveId" clId="{E07E5F0B-F156-47BC-A0B5-3DAFAD90C935}" dt="2020-11-01T05:52:24.480" v="22216"/>
          <ac:cxnSpMkLst>
            <pc:docMk/>
            <pc:sldMk cId="2384708947" sldId="1190"/>
            <ac:cxnSpMk id="48" creationId="{AB566CE7-FCB8-4170-B1C1-2D0FA5EC124C}"/>
          </ac:cxnSpMkLst>
        </pc:cxnChg>
        <pc:cxnChg chg="add del mod">
          <ac:chgData name="Jang Insun" userId="9a6367cea696bed7" providerId="LiveId" clId="{E07E5F0B-F156-47BC-A0B5-3DAFAD90C935}" dt="2020-11-01T05:52:24.480" v="22216"/>
          <ac:cxnSpMkLst>
            <pc:docMk/>
            <pc:sldMk cId="2384708947" sldId="1190"/>
            <ac:cxnSpMk id="51" creationId="{EE0CF498-3107-4D62-8EFE-0AABF08CB357}"/>
          </ac:cxnSpMkLst>
        </pc:cxnChg>
      </pc:sldChg>
      <pc:sldMasterChg chg="modSp mod">
        <pc:chgData name="Jang Insun" userId="9a6367cea696bed7" providerId="LiveId" clId="{E07E5F0B-F156-47BC-A0B5-3DAFAD90C935}" dt="2020-11-01T09:42:05.201" v="24174" actId="20577"/>
        <pc:sldMasterMkLst>
          <pc:docMk/>
          <pc:sldMasterMk cId="0" sldId="2147483648"/>
        </pc:sldMasterMkLst>
        <pc:spChg chg="mod">
          <ac:chgData name="Jang Insun" userId="9a6367cea696bed7" providerId="LiveId" clId="{E07E5F0B-F156-47BC-A0B5-3DAFAD90C935}" dt="2020-11-01T09:42:05.201" v="24174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EDE1148B-BAEE-4235-8ECE-1E438D0F6724}"/>
    <pc:docChg chg="undo custSel addSld delSld modSld sldOrd modMainMaster">
      <pc:chgData name="Jang Insun" userId="9a6367cea696bed7" providerId="LiveId" clId="{EDE1148B-BAEE-4235-8ECE-1E438D0F6724}" dt="2020-09-03T05:26:24.459" v="6378" actId="1076"/>
      <pc:docMkLst>
        <pc:docMk/>
      </pc:docMkLst>
      <pc:sldChg chg="modSp mod">
        <pc:chgData name="Jang Insun" userId="9a6367cea696bed7" providerId="LiveId" clId="{EDE1148B-BAEE-4235-8ECE-1E438D0F6724}" dt="2020-09-03T05:26:24.459" v="6378" actId="1076"/>
        <pc:sldMkLst>
          <pc:docMk/>
          <pc:sldMk cId="0" sldId="283"/>
        </pc:sldMkLst>
        <pc:spChg chg="mod">
          <ac:chgData name="Jang Insun" userId="9a6367cea696bed7" providerId="LiveId" clId="{EDE1148B-BAEE-4235-8ECE-1E438D0F6724}" dt="2020-09-03T04:59:25.105" v="2605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EDE1148B-BAEE-4235-8ECE-1E438D0F6724}" dt="2020-09-03T04:59:12.920" v="2563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EDE1148B-BAEE-4235-8ECE-1E438D0F6724}" dt="2020-09-03T05:26:24.459" v="6378" actId="1076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del">
        <pc:chgData name="Jang Insun" userId="9a6367cea696bed7" providerId="LiveId" clId="{EDE1148B-BAEE-4235-8ECE-1E438D0F6724}" dt="2020-09-03T04:46:35.133" v="1219" actId="47"/>
        <pc:sldMkLst>
          <pc:docMk/>
          <pc:sldMk cId="1427592943" sldId="1132"/>
        </pc:sldMkLst>
      </pc:sldChg>
      <pc:sldChg chg="del">
        <pc:chgData name="Jang Insun" userId="9a6367cea696bed7" providerId="LiveId" clId="{EDE1148B-BAEE-4235-8ECE-1E438D0F6724}" dt="2020-09-03T04:46:37.039" v="1223" actId="47"/>
        <pc:sldMkLst>
          <pc:docMk/>
          <pc:sldMk cId="3686947486" sldId="1133"/>
        </pc:sldMkLst>
      </pc:sldChg>
      <pc:sldChg chg="del">
        <pc:chgData name="Jang Insun" userId="9a6367cea696bed7" providerId="LiveId" clId="{EDE1148B-BAEE-4235-8ECE-1E438D0F6724}" dt="2020-09-03T04:46:36.181" v="1220" actId="47"/>
        <pc:sldMkLst>
          <pc:docMk/>
          <pc:sldMk cId="3584177163" sldId="1134"/>
        </pc:sldMkLst>
      </pc:sldChg>
      <pc:sldChg chg="del">
        <pc:chgData name="Jang Insun" userId="9a6367cea696bed7" providerId="LiveId" clId="{EDE1148B-BAEE-4235-8ECE-1E438D0F6724}" dt="2020-09-03T05:12:22.100" v="5009" actId="47"/>
        <pc:sldMkLst>
          <pc:docMk/>
          <pc:sldMk cId="1857234226" sldId="1135"/>
        </pc:sldMkLst>
      </pc:sldChg>
      <pc:sldChg chg="modNotesTx">
        <pc:chgData name="Jang Insun" userId="9a6367cea696bed7" providerId="LiveId" clId="{EDE1148B-BAEE-4235-8ECE-1E438D0F6724}" dt="2020-09-03T05:21:56.874" v="6229" actId="6549"/>
        <pc:sldMkLst>
          <pc:docMk/>
          <pc:sldMk cId="240887288" sldId="1136"/>
        </pc:sldMkLst>
      </pc:sldChg>
      <pc:sldChg chg="del">
        <pc:chgData name="Jang Insun" userId="9a6367cea696bed7" providerId="LiveId" clId="{EDE1148B-BAEE-4235-8ECE-1E438D0F6724}" dt="2020-09-03T04:46:30.388" v="1212" actId="47"/>
        <pc:sldMkLst>
          <pc:docMk/>
          <pc:sldMk cId="1702715037" sldId="1138"/>
        </pc:sldMkLst>
      </pc:sldChg>
      <pc:sldChg chg="del">
        <pc:chgData name="Jang Insun" userId="9a6367cea696bed7" providerId="LiveId" clId="{EDE1148B-BAEE-4235-8ECE-1E438D0F6724}" dt="2020-09-03T04:46:32.525" v="1214" actId="47"/>
        <pc:sldMkLst>
          <pc:docMk/>
          <pc:sldMk cId="3841756078" sldId="1140"/>
        </pc:sldMkLst>
      </pc:sldChg>
      <pc:sldChg chg="del">
        <pc:chgData name="Jang Insun" userId="9a6367cea696bed7" providerId="LiveId" clId="{EDE1148B-BAEE-4235-8ECE-1E438D0F6724}" dt="2020-09-03T04:46:31.105" v="1213" actId="47"/>
        <pc:sldMkLst>
          <pc:docMk/>
          <pc:sldMk cId="2324980777" sldId="1141"/>
        </pc:sldMkLst>
      </pc:sldChg>
      <pc:sldChg chg="del">
        <pc:chgData name="Jang Insun" userId="9a6367cea696bed7" providerId="LiveId" clId="{EDE1148B-BAEE-4235-8ECE-1E438D0F6724}" dt="2020-09-03T04:46:33.440" v="1217" actId="47"/>
        <pc:sldMkLst>
          <pc:docMk/>
          <pc:sldMk cId="1188786434" sldId="1148"/>
        </pc:sldMkLst>
      </pc:sldChg>
      <pc:sldChg chg="del">
        <pc:chgData name="Jang Insun" userId="9a6367cea696bed7" providerId="LiveId" clId="{EDE1148B-BAEE-4235-8ECE-1E438D0F6724}" dt="2020-09-03T05:12:22.754" v="5010" actId="47"/>
        <pc:sldMkLst>
          <pc:docMk/>
          <pc:sldMk cId="3903702909" sldId="1150"/>
        </pc:sldMkLst>
      </pc:sldChg>
      <pc:sldChg chg="del">
        <pc:chgData name="Jang Insun" userId="9a6367cea696bed7" providerId="LiveId" clId="{EDE1148B-BAEE-4235-8ECE-1E438D0F6724}" dt="2020-09-03T05:12:22.918" v="5011" actId="47"/>
        <pc:sldMkLst>
          <pc:docMk/>
          <pc:sldMk cId="3719520648" sldId="1151"/>
        </pc:sldMkLst>
      </pc:sldChg>
      <pc:sldChg chg="del">
        <pc:chgData name="Jang Insun" userId="9a6367cea696bed7" providerId="LiveId" clId="{EDE1148B-BAEE-4235-8ECE-1E438D0F6724}" dt="2020-09-03T04:46:32.720" v="1215" actId="47"/>
        <pc:sldMkLst>
          <pc:docMk/>
          <pc:sldMk cId="2829069243" sldId="1155"/>
        </pc:sldMkLst>
      </pc:sldChg>
      <pc:sldChg chg="del">
        <pc:chgData name="Jang Insun" userId="9a6367cea696bed7" providerId="LiveId" clId="{EDE1148B-BAEE-4235-8ECE-1E438D0F6724}" dt="2020-09-03T04:46:32.884" v="1216" actId="47"/>
        <pc:sldMkLst>
          <pc:docMk/>
          <pc:sldMk cId="457485022" sldId="1156"/>
        </pc:sldMkLst>
      </pc:sldChg>
      <pc:sldChg chg="del">
        <pc:chgData name="Jang Insun" userId="9a6367cea696bed7" providerId="LiveId" clId="{EDE1148B-BAEE-4235-8ECE-1E438D0F6724}" dt="2020-09-03T04:46:33.986" v="1218" actId="47"/>
        <pc:sldMkLst>
          <pc:docMk/>
          <pc:sldMk cId="3570503581" sldId="1157"/>
        </pc:sldMkLst>
      </pc:sldChg>
      <pc:sldChg chg="del">
        <pc:chgData name="Jang Insun" userId="9a6367cea696bed7" providerId="LiveId" clId="{EDE1148B-BAEE-4235-8ECE-1E438D0F6724}" dt="2020-09-03T04:46:36.358" v="1221" actId="47"/>
        <pc:sldMkLst>
          <pc:docMk/>
          <pc:sldMk cId="443390111" sldId="1161"/>
        </pc:sldMkLst>
      </pc:sldChg>
      <pc:sldChg chg="del">
        <pc:chgData name="Jang Insun" userId="9a6367cea696bed7" providerId="LiveId" clId="{EDE1148B-BAEE-4235-8ECE-1E438D0F6724}" dt="2020-09-03T04:46:36.613" v="1222" actId="47"/>
        <pc:sldMkLst>
          <pc:docMk/>
          <pc:sldMk cId="391834690" sldId="1162"/>
        </pc:sldMkLst>
      </pc:sldChg>
      <pc:sldChg chg="modNotesTx">
        <pc:chgData name="Jang Insun" userId="9a6367cea696bed7" providerId="LiveId" clId="{EDE1148B-BAEE-4235-8ECE-1E438D0F6724}" dt="2020-09-03T05:21:58.704" v="6230" actId="6549"/>
        <pc:sldMkLst>
          <pc:docMk/>
          <pc:sldMk cId="94808891" sldId="1163"/>
        </pc:sldMkLst>
      </pc:sldChg>
      <pc:sldChg chg="modSp del mod">
        <pc:chgData name="Jang Insun" userId="9a6367cea696bed7" providerId="LiveId" clId="{EDE1148B-BAEE-4235-8ECE-1E438D0F6724}" dt="2020-09-03T05:03:56.728" v="3361" actId="47"/>
        <pc:sldMkLst>
          <pc:docMk/>
          <pc:sldMk cId="4161004935" sldId="1164"/>
        </pc:sldMkLst>
        <pc:spChg chg="mod">
          <ac:chgData name="Jang Insun" userId="9a6367cea696bed7" providerId="LiveId" clId="{EDE1148B-BAEE-4235-8ECE-1E438D0F6724}" dt="2020-09-03T04:52:11.927" v="1297" actId="20577"/>
          <ac:spMkLst>
            <pc:docMk/>
            <pc:sldMk cId="4161004935" sldId="1164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4:52:38.601" v="1357" actId="20577"/>
          <ac:spMkLst>
            <pc:docMk/>
            <pc:sldMk cId="4161004935" sldId="1164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2:58.500" v="6316" actId="6549"/>
        <pc:sldMkLst>
          <pc:docMk/>
          <pc:sldMk cId="680069635" sldId="1165"/>
        </pc:sldMkLst>
        <pc:spChg chg="mod">
          <ac:chgData name="Jang Insun" userId="9a6367cea696bed7" providerId="LiveId" clId="{EDE1148B-BAEE-4235-8ECE-1E438D0F6724}" dt="2020-09-03T05:03:34.420" v="3328" actId="20577"/>
          <ac:spMkLst>
            <pc:docMk/>
            <pc:sldMk cId="680069635" sldId="1165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2:58.500" v="6316" actId="6549"/>
          <ac:spMkLst>
            <pc:docMk/>
            <pc:sldMk cId="680069635" sldId="1165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3:19.641" v="6364" actId="20577"/>
        <pc:sldMkLst>
          <pc:docMk/>
          <pc:sldMk cId="3012421723" sldId="1166"/>
        </pc:sldMkLst>
        <pc:spChg chg="mod">
          <ac:chgData name="Jang Insun" userId="9a6367cea696bed7" providerId="LiveId" clId="{EDE1148B-BAEE-4235-8ECE-1E438D0F6724}" dt="2020-09-03T05:12:09.082" v="5008" actId="20577"/>
          <ac:spMkLst>
            <pc:docMk/>
            <pc:sldMk cId="3012421723" sldId="1166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3:19.641" v="6364" actId="20577"/>
          <ac:spMkLst>
            <pc:docMk/>
            <pc:sldMk cId="3012421723" sldId="1166"/>
            <ac:spMk id="3" creationId="{00000000-0000-0000-0000-000000000000}"/>
          </ac:spMkLst>
        </pc:spChg>
      </pc:sldChg>
      <pc:sldChg chg="modSp add mod ord modNotesTx">
        <pc:chgData name="Jang Insun" userId="9a6367cea696bed7" providerId="LiveId" clId="{EDE1148B-BAEE-4235-8ECE-1E438D0F6724}" dt="2020-09-03T05:22:00.899" v="6231" actId="6549"/>
        <pc:sldMkLst>
          <pc:docMk/>
          <pc:sldMk cId="2012509835" sldId="1167"/>
        </pc:sldMkLst>
        <pc:spChg chg="mod">
          <ac:chgData name="Jang Insun" userId="9a6367cea696bed7" providerId="LiveId" clId="{EDE1148B-BAEE-4235-8ECE-1E438D0F6724}" dt="2020-09-03T04:53:03.018" v="1420" actId="20577"/>
          <ac:spMkLst>
            <pc:docMk/>
            <pc:sldMk cId="2012509835" sldId="1167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03:05.464" v="3207" actId="6549"/>
          <ac:spMkLst>
            <pc:docMk/>
            <pc:sldMk cId="2012509835" sldId="1167"/>
            <ac:spMk id="3" creationId="{00000000-0000-0000-0000-000000000000}"/>
          </ac:spMkLst>
        </pc:spChg>
      </pc:sldChg>
      <pc:sldChg chg="add del">
        <pc:chgData name="Jang Insun" userId="9a6367cea696bed7" providerId="LiveId" clId="{EDE1148B-BAEE-4235-8ECE-1E438D0F6724}" dt="2020-09-03T05:03:57.317" v="3362" actId="47"/>
        <pc:sldMkLst>
          <pc:docMk/>
          <pc:sldMk cId="2969964600" sldId="1168"/>
        </pc:sldMkLst>
      </pc:sldChg>
      <pc:sldChg chg="modSp add mod modNotesTx">
        <pc:chgData name="Jang Insun" userId="9a6367cea696bed7" providerId="LiveId" clId="{EDE1148B-BAEE-4235-8ECE-1E438D0F6724}" dt="2020-09-03T05:22:02.270" v="6232" actId="6549"/>
        <pc:sldMkLst>
          <pc:docMk/>
          <pc:sldMk cId="387810137" sldId="1169"/>
        </pc:sldMkLst>
        <pc:spChg chg="mod">
          <ac:chgData name="Jang Insun" userId="9a6367cea696bed7" providerId="LiveId" clId="{EDE1148B-BAEE-4235-8ECE-1E438D0F6724}" dt="2020-09-03T05:03:15.514" v="3245" actId="20577"/>
          <ac:spMkLst>
            <pc:docMk/>
            <pc:sldMk cId="387810137" sldId="1169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09:16.525" v="4578" actId="20577"/>
          <ac:spMkLst>
            <pc:docMk/>
            <pc:sldMk cId="387810137" sldId="1169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2:03.515" v="6233" actId="6549"/>
        <pc:sldMkLst>
          <pc:docMk/>
          <pc:sldMk cId="2793785246" sldId="1170"/>
        </pc:sldMkLst>
        <pc:spChg chg="mod">
          <ac:chgData name="Jang Insun" userId="9a6367cea696bed7" providerId="LiveId" clId="{EDE1148B-BAEE-4235-8ECE-1E438D0F6724}" dt="2020-09-03T05:19:09.276" v="5738" actId="20577"/>
          <ac:spMkLst>
            <pc:docMk/>
            <pc:sldMk cId="2793785246" sldId="1170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1:28.784" v="6228" actId="20577"/>
          <ac:spMkLst>
            <pc:docMk/>
            <pc:sldMk cId="2793785246" sldId="1170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EDE1148B-BAEE-4235-8ECE-1E438D0F6724}" dt="2020-09-03T04:47:12.241" v="1263" actId="20577"/>
        <pc:sldMasterMkLst>
          <pc:docMk/>
          <pc:sldMasterMk cId="0" sldId="2147483648"/>
        </pc:sldMasterMkLst>
        <pc:spChg chg="mod">
          <ac:chgData name="Jang Insun" userId="9a6367cea696bed7" providerId="LiveId" clId="{EDE1148B-BAEE-4235-8ECE-1E438D0F6724}" dt="2020-09-03T04:47:12.241" v="1263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EDE1148B-BAEE-4235-8ECE-1E438D0F6724}" dt="2020-09-03T04:47:02.217" v="123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139853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402642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873181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83134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8875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59372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57886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67058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923131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575746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29467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92368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802.11-20/1804r0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anggook.kim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Discussion on WLAN Sensing Procedure</a:t>
            </a:r>
            <a:endParaRPr lang="en-US" altLang="ko-KR" dirty="0">
              <a:solidFill>
                <a:srgbClr val="FF0000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2020-11-09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695959"/>
              </p:ext>
            </p:extLst>
          </p:nvPr>
        </p:nvGraphicFramePr>
        <p:xfrm>
          <a:off x="762000" y="3187430"/>
          <a:ext cx="7620000" cy="261257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sanggook.kim@lge.com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41583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Tear Down Phase</a:t>
            </a:r>
            <a:endParaRPr lang="ko-KR" altLang="en-US" dirty="0">
              <a:highlight>
                <a:srgbClr val="FFFF00"/>
              </a:highligh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Tear Down Phase releases the negotiated roles and parameters</a:t>
            </a:r>
          </a:p>
          <a:p>
            <a:pPr lvl="1"/>
            <a:r>
              <a:rPr lang="en-US" altLang="ko-KR" sz="1600" dirty="0"/>
              <a:t>For example, it may be performed by some parameters (e.g., Timeout or explicit indication)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FAF052D6-7DC9-4EDD-8B44-05CBE6324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223622"/>
            <a:ext cx="8229600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964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discussed the overview and some considerations for phases needed during WLAN Sensing Procedure</a:t>
            </a:r>
          </a:p>
          <a:p>
            <a:pPr lvl="1"/>
            <a:r>
              <a:rPr lang="en-US" altLang="ko-KR" sz="1600" dirty="0"/>
              <a:t>Setup phase</a:t>
            </a:r>
          </a:p>
          <a:p>
            <a:pPr lvl="1"/>
            <a:r>
              <a:rPr lang="en-US" altLang="ko-KR" sz="1600" dirty="0"/>
              <a:t>Negotiation phase</a:t>
            </a:r>
          </a:p>
          <a:p>
            <a:pPr lvl="1"/>
            <a:r>
              <a:rPr lang="en-US" altLang="ko-KR" sz="1600" dirty="0"/>
              <a:t>Sensing phase</a:t>
            </a:r>
          </a:p>
          <a:p>
            <a:pPr lvl="1"/>
            <a:r>
              <a:rPr lang="en-US" altLang="ko-KR" sz="1600" dirty="0"/>
              <a:t>Tear-down phase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/>
              <a:t>We believe the phases are required for WLAN sensing; However, we need to discuss “each phase is necessary and what points should be addressed” further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2435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support to define mechanism(s) for STAs with sensing capabilities to negotiate operating roles and operating parameters for WLAN sensing?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0365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11-19/1725r0, Usage models for WLAN Sensing</a:t>
            </a:r>
          </a:p>
          <a:p>
            <a:pPr marL="0" indent="0">
              <a:buNone/>
            </a:pPr>
            <a:r>
              <a:rPr lang="en-US" altLang="ko-KR" sz="2000" dirty="0"/>
              <a:t>[2] 11-19/1772r0, Presence and Proximity Detection Using WLAN Sensing </a:t>
            </a:r>
          </a:p>
          <a:p>
            <a:pPr marL="0" indent="0">
              <a:buNone/>
            </a:pPr>
            <a:r>
              <a:rPr lang="en-US" altLang="ko-KR" sz="2000" dirty="0"/>
              <a:t>[3] 11-19/1852r0, In-Car-Sensing-a-60GHz-Usage-example</a:t>
            </a:r>
          </a:p>
          <a:p>
            <a:pPr marL="0" indent="0">
              <a:buNone/>
            </a:pPr>
            <a:r>
              <a:rPr lang="en-US" altLang="ko-KR" sz="2000" dirty="0"/>
              <a:t>[4] 11-20/936r0, Usage-Model-Document</a:t>
            </a:r>
          </a:p>
          <a:p>
            <a:pPr marL="0" indent="0">
              <a:buNone/>
            </a:pPr>
            <a:r>
              <a:rPr lang="en-US" altLang="ko-KR" sz="2000" dirty="0"/>
              <a:t>[5] 11-20/1239r0, Use Cases for Wireless LAN Sensing</a:t>
            </a:r>
          </a:p>
          <a:p>
            <a:pPr marL="0" indent="0">
              <a:buNone/>
            </a:pPr>
            <a:r>
              <a:rPr lang="en-US" altLang="ko-KR" sz="2000" dirty="0"/>
              <a:t>[6] 20/807r3, WLAN Sensing Definitions</a:t>
            </a:r>
          </a:p>
          <a:p>
            <a:pPr marL="0" indent="0">
              <a:buNone/>
            </a:pPr>
            <a:r>
              <a:rPr lang="en-US" altLang="ko-KR" sz="2000" dirty="0"/>
              <a:t>[7] 20/1232r0, Overview of WLAN sensing protocol</a:t>
            </a:r>
          </a:p>
          <a:p>
            <a:pPr marL="0" indent="0">
              <a:buNone/>
            </a:pPr>
            <a:r>
              <a:rPr lang="en-US" altLang="ko-KR" sz="2000" dirty="0"/>
              <a:t>[8] 20/1266r0, WLAN Sensing Procedures and Use Cases</a:t>
            </a:r>
          </a:p>
          <a:p>
            <a:pPr marL="0" indent="0">
              <a:buNone/>
            </a:pPr>
            <a:r>
              <a:rPr lang="en-US" altLang="ko-KR" sz="2000" dirty="0"/>
              <a:t>[9] 20/1533r0, Collaborative WLAN Sensing</a:t>
            </a:r>
          </a:p>
          <a:p>
            <a:pPr marL="0" indent="0">
              <a:buNone/>
            </a:pPr>
            <a:r>
              <a:rPr lang="en-US" altLang="ko-KR" sz="2000" dirty="0"/>
              <a:t>[10] 19/2103r12, </a:t>
            </a:r>
            <a:r>
              <a:rPr lang="fr-FR" altLang="ko-KR" sz="2000" dirty="0"/>
              <a:t>802.11 SENS SG Proposed PAR</a:t>
            </a:r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31640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With the increasing attention of WLAN Sensing, we have discussed use cases [1]-[5], WLAN sensing definitions [6], and procedures/protocols [7]-[9]</a:t>
            </a:r>
          </a:p>
          <a:p>
            <a:pPr lvl="1"/>
            <a:r>
              <a:rPr lang="en-US" altLang="ko-KR" sz="1600" dirty="0"/>
              <a:t>Moreover, it seems to have some agreements regarding the definition of roles and sensing session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In this contribution, we discuss some considerations for phases needed during WLAN Sensing Procedure</a:t>
            </a:r>
          </a:p>
          <a:p>
            <a:pPr lvl="1"/>
            <a:r>
              <a:rPr lang="en-US" altLang="ko-KR" sz="1600" dirty="0"/>
              <a:t>We refer to phases proposed in [7] on some level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65137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Overview of WLAN Sensing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altLang="ko-KR" sz="1600" b="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883734"/>
            <a:ext cx="8991600" cy="4224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297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Setup Phase for</a:t>
            </a:r>
            <a:br>
              <a:rPr lang="en-US" altLang="ko-KR" dirty="0"/>
            </a:br>
            <a:r>
              <a:rPr lang="en-US" altLang="ko-KR" dirty="0"/>
              <a:t>Capability Advertisement &amp; Negotiation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Capabilities regarding WLAN sensing would be advertised and negotiated during the procedure of discovery and association</a:t>
            </a:r>
          </a:p>
          <a:p>
            <a:pPr lvl="1"/>
            <a:r>
              <a:rPr lang="en-US" altLang="ko-KR" sz="1600" dirty="0"/>
              <a:t>We need to discuss </a:t>
            </a:r>
            <a:r>
              <a:rPr lang="en-US" altLang="ko-KR" sz="1600" u="sng" dirty="0"/>
              <a:t>What Capabilities</a:t>
            </a:r>
            <a:r>
              <a:rPr lang="en-US" altLang="ko-KR" sz="1600" dirty="0"/>
              <a:t> should be considered for WLAN sensing</a:t>
            </a:r>
          </a:p>
          <a:p>
            <a:pPr lvl="1"/>
            <a:r>
              <a:rPr lang="en-US" altLang="ko-KR" sz="1600" dirty="0"/>
              <a:t>We may reuse existing capabilities for WLAN sensing and may have additional capabilities, e.g., </a:t>
            </a:r>
            <a:r>
              <a:rPr lang="en-US" altLang="ko-KR" sz="1600" b="1" dirty="0"/>
              <a:t>New capabilities for WLAN sensing (e.g., (maximum)</a:t>
            </a:r>
            <a:r>
              <a:rPr lang="ko-KR" altLang="en-US" sz="1600" b="1" dirty="0"/>
              <a:t> </a:t>
            </a:r>
            <a:r>
              <a:rPr lang="en-US" altLang="ko-KR" sz="1600" b="1" dirty="0"/>
              <a:t>transmit/receive/feedback parameters)</a:t>
            </a:r>
          </a:p>
          <a:p>
            <a:r>
              <a:rPr lang="en-US" altLang="ko-KR" sz="2000" dirty="0"/>
              <a:t>If sensing STA can support either Sub-7GHz or 60GHz band only, the capabilities IE are indicated independently per supported band</a:t>
            </a:r>
          </a:p>
          <a:p>
            <a:r>
              <a:rPr lang="en-US" altLang="ko-KR" sz="2000" dirty="0"/>
              <a:t>If sensing STA can support both of Sub-7GHz and 60Ghz band, we may have a hierarchical structure of capabilities IE for WLAN sensing depending on supported band</a:t>
            </a:r>
          </a:p>
          <a:p>
            <a:pPr lvl="1"/>
            <a:r>
              <a:rPr lang="en-US" altLang="ko-KR" sz="1600" dirty="0"/>
              <a:t>Example</a:t>
            </a:r>
          </a:p>
          <a:p>
            <a:endParaRPr lang="en-US" altLang="ko-KR" sz="2000" dirty="0"/>
          </a:p>
          <a:p>
            <a:endParaRPr lang="en-US" altLang="ko-KR" sz="1600" dirty="0"/>
          </a:p>
          <a:p>
            <a:pPr lvl="1"/>
            <a:endParaRPr lang="en-US" altLang="ko-KR" sz="1600" b="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6EAD7B2B-D6DA-4AE3-809C-E7693F6B18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5181600"/>
            <a:ext cx="6029325" cy="1250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584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Negotiation Phase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Whether we need an individual negotiation between STAs for WLAN sensing can be a discussion point</a:t>
            </a:r>
          </a:p>
          <a:p>
            <a:endParaRPr lang="en-US" altLang="ko-KR" sz="2000" dirty="0"/>
          </a:p>
          <a:p>
            <a:r>
              <a:rPr lang="en-US" altLang="ko-KR" sz="2000" dirty="0"/>
              <a:t>Individual Sensing Negotiation</a:t>
            </a:r>
          </a:p>
          <a:p>
            <a:pPr lvl="1"/>
            <a:r>
              <a:rPr lang="en-US" altLang="ko-KR" sz="1600" dirty="0"/>
              <a:t>Before a sensing session begins, STAs may need to negotiate </a:t>
            </a:r>
            <a:r>
              <a:rPr lang="en-US" altLang="ko-KR" sz="1600" u="sng" dirty="0"/>
              <a:t>Roles and Parameters</a:t>
            </a:r>
            <a:r>
              <a:rPr lang="en-US" altLang="ko-KR" sz="1600" dirty="0"/>
              <a:t> for WLAN sensing [7]</a:t>
            </a:r>
          </a:p>
          <a:p>
            <a:pPr lvl="2"/>
            <a:r>
              <a:rPr lang="en-US" altLang="ko-KR" sz="1400" dirty="0"/>
              <a:t>Parameters can include transmit/measurement/feedback parameters set, scheduling info,…</a:t>
            </a:r>
          </a:p>
          <a:p>
            <a:pPr lvl="1"/>
            <a:r>
              <a:rPr lang="en-US" altLang="ko-KR" sz="1600" dirty="0"/>
              <a:t>Designing New frames can be required for negotiation (e.g., SENS Request/Response frames [7])</a:t>
            </a:r>
          </a:p>
          <a:p>
            <a:pPr lvl="1"/>
            <a:r>
              <a:rPr lang="en-US" altLang="ko-KR" sz="1600" dirty="0"/>
              <a:t>Since associated, this would support flexible changes of roles and parameters</a:t>
            </a:r>
            <a:endParaRPr lang="en-US" altLang="ko-KR" sz="2000" dirty="0"/>
          </a:p>
          <a:p>
            <a:pPr lvl="1"/>
            <a:endParaRPr lang="en-US" altLang="ko-KR" sz="1600" dirty="0"/>
          </a:p>
          <a:p>
            <a:r>
              <a:rPr lang="en-US" altLang="ko-KR" sz="2000" dirty="0"/>
              <a:t>Otherwise, before sensing session begins, an STA may need to announce roles and parameters for actual sensing (e.g., through Beacon, a particular frame)</a:t>
            </a:r>
          </a:p>
          <a:p>
            <a:pPr lvl="2"/>
            <a:endParaRPr lang="en-US" altLang="ko-KR" sz="14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09388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Negotiation Phase: Example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057400"/>
            <a:ext cx="8894273" cy="3754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708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Negotiation Phase: Roles</a:t>
            </a:r>
            <a:br>
              <a:rPr lang="en-US" altLang="ko-KR" dirty="0"/>
            </a:br>
            <a:r>
              <a:rPr lang="en-US" altLang="ko-KR" dirty="0"/>
              <a:t>(with individual negotiation)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STAs need to negotiate 4 sensing roles [3], i.e., Sensing initiator/responder/transmitter/receiver</a:t>
            </a:r>
          </a:p>
          <a:p>
            <a:r>
              <a:rPr lang="en-US" altLang="ko-KR" sz="2000" dirty="0"/>
              <a:t>Sensing Initiator and Responder</a:t>
            </a:r>
            <a:endParaRPr lang="en-US" altLang="ko-KR" sz="1600" dirty="0"/>
          </a:p>
          <a:p>
            <a:pPr lvl="1"/>
            <a:r>
              <a:rPr lang="en-US" altLang="ko-KR" sz="1600" b="1" dirty="0"/>
              <a:t>E.g., Simple Way: </a:t>
            </a:r>
            <a:r>
              <a:rPr lang="en-US" altLang="ko-KR" sz="1600" dirty="0"/>
              <a:t>A SENS STA transmitting SENS Request frame (initiating the negotiation and obtaining an initial TXOP) can be Sensing Initiator while SENS STAs transmitting SENS Response frame can be Sensing Responder</a:t>
            </a:r>
          </a:p>
          <a:p>
            <a:r>
              <a:rPr lang="en-US" altLang="ko-KR" sz="2000" dirty="0"/>
              <a:t>Sensing Transmitter (T) and Receiver (R)</a:t>
            </a:r>
          </a:p>
          <a:p>
            <a:pPr lvl="1"/>
            <a:r>
              <a:rPr lang="en-US" altLang="ko-KR" sz="1600" b="1" dirty="0"/>
              <a:t>E.g., </a:t>
            </a:r>
            <a:r>
              <a:rPr lang="en-US" altLang="ko-KR" sz="1600" dirty="0"/>
              <a:t>we may define modes, e.g., Mode (Role </a:t>
            </a:r>
            <a:r>
              <a:rPr lang="en-US" altLang="ko-KR" sz="1600"/>
              <a:t>of initiator, </a:t>
            </a:r>
            <a:r>
              <a:rPr lang="en-US" altLang="ko-KR" sz="1600" dirty="0"/>
              <a:t>Role of responder)</a:t>
            </a:r>
          </a:p>
          <a:p>
            <a:pPr lvl="2"/>
            <a:r>
              <a:rPr lang="en-US" altLang="ko-KR" sz="1400" dirty="0"/>
              <a:t>Mode 1 (T,R), Mode 2 (R,T), Mode 3 (T,T), Mode 4 (R,R)</a:t>
            </a:r>
          </a:p>
          <a:p>
            <a:pPr lvl="1"/>
            <a:r>
              <a:rPr lang="en-US" altLang="ko-KR" sz="1600" dirty="0"/>
              <a:t>Example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29114E12-9F68-472D-AC9B-F4B583A443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4800600"/>
            <a:ext cx="8564003" cy="1588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522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Negotiation Phase: Parameters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STAs need to negotiate (or announce) necessary Parameters for WLAN sensing including Roles (slide 7)</a:t>
            </a:r>
          </a:p>
          <a:p>
            <a:pPr lvl="1"/>
            <a:r>
              <a:rPr lang="en-US" altLang="ko-KR" sz="1600" dirty="0"/>
              <a:t>It would depend on the maximum sensing capabilities that are negotiated during association</a:t>
            </a:r>
          </a:p>
          <a:p>
            <a:r>
              <a:rPr lang="en-US" altLang="ko-KR" sz="2000" dirty="0"/>
              <a:t>Example (needed </a:t>
            </a:r>
            <a:r>
              <a:rPr lang="en-US" altLang="ko-KR" sz="2000"/>
              <a:t>to discuss </a:t>
            </a:r>
            <a:r>
              <a:rPr lang="en-US" altLang="ko-KR" sz="2000" dirty="0"/>
              <a:t>further)</a:t>
            </a:r>
          </a:p>
          <a:p>
            <a:pPr lvl="1"/>
            <a:r>
              <a:rPr lang="en-US" altLang="ko-KR" sz="1600" dirty="0"/>
              <a:t>STA info-related Parameters</a:t>
            </a:r>
          </a:p>
          <a:p>
            <a:pPr lvl="2"/>
            <a:r>
              <a:rPr lang="en-US" altLang="ko-KR" sz="1400" dirty="0"/>
              <a:t>E.g., Session ID, Group ID (if assigned)</a:t>
            </a:r>
          </a:p>
          <a:p>
            <a:pPr lvl="1"/>
            <a:r>
              <a:rPr lang="en-US" altLang="ko-KR" sz="1600" dirty="0"/>
              <a:t>Measurement/Feedback Parameters set (for sensing receiver)</a:t>
            </a:r>
          </a:p>
          <a:p>
            <a:pPr lvl="2"/>
            <a:r>
              <a:rPr lang="en-US" altLang="ko-KR" sz="1400" dirty="0"/>
              <a:t>E.g., Type of feedback/measurement</a:t>
            </a:r>
          </a:p>
          <a:p>
            <a:pPr lvl="1"/>
            <a:r>
              <a:rPr lang="en-US" altLang="ko-KR" sz="1600" dirty="0"/>
              <a:t>Transmit parameters set (for sensing transmitter)</a:t>
            </a:r>
          </a:p>
          <a:p>
            <a:pPr lvl="2"/>
            <a:r>
              <a:rPr lang="en-US" altLang="ko-KR" sz="1400" dirty="0"/>
              <a:t>E.g., Spatial stream, Beamforming-related</a:t>
            </a:r>
          </a:p>
          <a:p>
            <a:pPr lvl="1"/>
            <a:r>
              <a:rPr lang="en-US" altLang="ko-KR" sz="1600" dirty="0"/>
              <a:t>Scheduling Information</a:t>
            </a:r>
          </a:p>
          <a:p>
            <a:pPr lvl="2"/>
            <a:r>
              <a:rPr lang="en-US" altLang="ko-KR" sz="1400" dirty="0"/>
              <a:t>E.g., Sensing period, timeout values until no frame exchange or completion of phases</a:t>
            </a:r>
          </a:p>
          <a:p>
            <a:pPr lvl="1"/>
            <a:endParaRPr lang="en-US" altLang="ko-KR" sz="1200" dirty="0">
              <a:highlight>
                <a:srgbClr val="FFFF00"/>
              </a:highlight>
            </a:endParaRPr>
          </a:p>
          <a:p>
            <a:endParaRPr lang="en-US" altLang="ko-KR" sz="2000" dirty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5715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Sensing Phase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During a sensing session, sensing STAs would obtain one or more TXOPs to perform channel measurement (and feedback) based on negotiated (or announced) roles/parameters</a:t>
            </a:r>
          </a:p>
          <a:p>
            <a:r>
              <a:rPr lang="en-US" altLang="ko-KR" sz="2000" dirty="0"/>
              <a:t>We may define an initiation frame to trigger Sensing (see slide 6)</a:t>
            </a:r>
          </a:p>
          <a:p>
            <a:pPr lvl="1"/>
            <a:r>
              <a:rPr lang="en-US" altLang="ko-KR" sz="1600" dirty="0"/>
              <a:t>The initiation frame needs to be recognized by sensing responders as sensing transmitter(s) or sensing receiver(s) and 3rd</a:t>
            </a:r>
            <a:r>
              <a:rPr lang="ko-KR" altLang="en-US" sz="1600" dirty="0"/>
              <a:t> </a:t>
            </a:r>
            <a:r>
              <a:rPr lang="en-US" altLang="ko-KR" sz="1600" dirty="0"/>
              <a:t>STAs</a:t>
            </a:r>
            <a:r>
              <a:rPr lang="ko-KR" altLang="en-US" sz="1600" dirty="0"/>
              <a:t> </a:t>
            </a:r>
            <a:r>
              <a:rPr lang="en-US" altLang="ko-KR" sz="1600" dirty="0"/>
              <a:t>for</a:t>
            </a:r>
            <a:r>
              <a:rPr lang="ko-KR" altLang="en-US" sz="1600" dirty="0"/>
              <a:t> </a:t>
            </a:r>
            <a:r>
              <a:rPr lang="en-US" altLang="ko-KR" sz="1600" dirty="0"/>
              <a:t>protection</a:t>
            </a:r>
          </a:p>
          <a:p>
            <a:pPr lvl="1"/>
            <a:r>
              <a:rPr lang="en-US" altLang="ko-KR" sz="1600" dirty="0"/>
              <a:t>The initiation frame may include some parameters (e.g., IDs of STAs participating in a TXOP, determined set of parameters)</a:t>
            </a:r>
          </a:p>
          <a:p>
            <a:r>
              <a:rPr lang="en-US" altLang="ko-KR" sz="2000" dirty="0"/>
              <a:t>Without the initiation frame, scheduling which is already determined (e.g., like period) may be used</a:t>
            </a:r>
          </a:p>
          <a:p>
            <a:pPr lvl="1"/>
            <a:endParaRPr lang="en-US" altLang="ko-KR" sz="16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B138B826-33F8-4682-AEF2-16C15D42F7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656" y="4944445"/>
            <a:ext cx="8109347" cy="153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8939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282901</TotalTime>
  <Words>1275</Words>
  <Application>Microsoft Office PowerPoint</Application>
  <PresentationFormat>화면 슬라이드 쇼(4:3)</PresentationFormat>
  <Paragraphs>186</Paragraphs>
  <Slides>13</Slides>
  <Notes>13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5" baseType="lpstr">
      <vt:lpstr>Times New Roman</vt:lpstr>
      <vt:lpstr>802-11-Submission</vt:lpstr>
      <vt:lpstr>Discussion on WLAN Sensing Procedure</vt:lpstr>
      <vt:lpstr>Introduction</vt:lpstr>
      <vt:lpstr>Overview of WLAN Sensing Procedure</vt:lpstr>
      <vt:lpstr>Setup Phase for Capability Advertisement &amp; Negotiation</vt:lpstr>
      <vt:lpstr>Negotiation Phase</vt:lpstr>
      <vt:lpstr>Negotiation Phase: Example</vt:lpstr>
      <vt:lpstr>Negotiation Phase: Roles (with individual negotiation)</vt:lpstr>
      <vt:lpstr>Negotiation Phase: Parameters</vt:lpstr>
      <vt:lpstr>Sensing Phase</vt:lpstr>
      <vt:lpstr>Tear Down Phase</vt:lpstr>
      <vt:lpstr>Summary</vt:lpstr>
      <vt:lpstr>SP #1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Jang Insun</cp:lastModifiedBy>
  <cp:revision>14426</cp:revision>
  <cp:lastPrinted>2018-10-31T23:27:01Z</cp:lastPrinted>
  <dcterms:created xsi:type="dcterms:W3CDTF">2007-05-21T21:00:37Z</dcterms:created>
  <dcterms:modified xsi:type="dcterms:W3CDTF">2020-11-08T11:59:45Z</dcterms:modified>
</cp:coreProperties>
</file>