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69" r:id="rId7"/>
    <p:sldId id="270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1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BAD87B-767E-4D95-ABBE-F73381E18F94}" v="3" dt="2020-11-05T21:17:28.8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2" d="100"/>
          <a:sy n="72" d="100"/>
        </p:scale>
        <p:origin x="720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EFBAD87B-767E-4D95-ABBE-F73381E18F94}"/>
    <pc:docChg chg="undo custSel addSld delSld modSld modMainMaster">
      <pc:chgData name="Joseph Levy" userId="3766db8f-7892-44ce-ae9b-8fce39950acf" providerId="ADAL" clId="{EFBAD87B-767E-4D95-ABBE-F73381E18F94}" dt="2020-11-05T21:40:38.796" v="1388" actId="2"/>
      <pc:docMkLst>
        <pc:docMk/>
      </pc:docMkLst>
      <pc:sldChg chg="modSp mod">
        <pc:chgData name="Joseph Levy" userId="3766db8f-7892-44ce-ae9b-8fce39950acf" providerId="ADAL" clId="{EFBAD87B-767E-4D95-ABBE-F73381E18F94}" dt="2020-11-05T21:12:03.043" v="2" actId="20577"/>
        <pc:sldMkLst>
          <pc:docMk/>
          <pc:sldMk cId="0" sldId="256"/>
        </pc:sldMkLst>
        <pc:spChg chg="mod">
          <ac:chgData name="Joseph Levy" userId="3766db8f-7892-44ce-ae9b-8fce39950acf" providerId="ADAL" clId="{EFBAD87B-767E-4D95-ABBE-F73381E18F94}" dt="2020-11-05T21:11:54.188" v="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seph Levy" userId="3766db8f-7892-44ce-ae9b-8fce39950acf" providerId="ADAL" clId="{EFBAD87B-767E-4D95-ABBE-F73381E18F94}" dt="2020-11-05T21:12:03.043" v="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seph Levy" userId="3766db8f-7892-44ce-ae9b-8fce39950acf" providerId="ADAL" clId="{EFBAD87B-767E-4D95-ABBE-F73381E18F94}" dt="2020-11-05T21:18:31.286" v="159" actId="6549"/>
        <pc:sldMkLst>
          <pc:docMk/>
          <pc:sldMk cId="0" sldId="257"/>
        </pc:sldMkLst>
        <pc:spChg chg="mod">
          <ac:chgData name="Joseph Levy" userId="3766db8f-7892-44ce-ae9b-8fce39950acf" providerId="ADAL" clId="{EFBAD87B-767E-4D95-ABBE-F73381E18F94}" dt="2020-11-05T21:18:31.286" v="159" actId="6549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Joseph Levy" userId="3766db8f-7892-44ce-ae9b-8fce39950acf" providerId="ADAL" clId="{EFBAD87B-767E-4D95-ABBE-F73381E18F94}" dt="2020-11-05T21:39:47.651" v="1385" actId="47"/>
        <pc:sldMkLst>
          <pc:docMk/>
          <pc:sldMk cId="0" sldId="262"/>
        </pc:sldMkLst>
      </pc:sldChg>
      <pc:sldChg chg="del">
        <pc:chgData name="Joseph Levy" userId="3766db8f-7892-44ce-ae9b-8fce39950acf" providerId="ADAL" clId="{EFBAD87B-767E-4D95-ABBE-F73381E18F94}" dt="2020-11-05T21:39:47.651" v="1385" actId="47"/>
        <pc:sldMkLst>
          <pc:docMk/>
          <pc:sldMk cId="0" sldId="263"/>
        </pc:sldMkLst>
      </pc:sldChg>
      <pc:sldChg chg="modSp mod">
        <pc:chgData name="Joseph Levy" userId="3766db8f-7892-44ce-ae9b-8fce39950acf" providerId="ADAL" clId="{EFBAD87B-767E-4D95-ABBE-F73381E18F94}" dt="2020-11-05T21:39:54.805" v="1386" actId="6549"/>
        <pc:sldMkLst>
          <pc:docMk/>
          <pc:sldMk cId="0" sldId="264"/>
        </pc:sldMkLst>
        <pc:spChg chg="mod">
          <ac:chgData name="Joseph Levy" userId="3766db8f-7892-44ce-ae9b-8fce39950acf" providerId="ADAL" clId="{EFBAD87B-767E-4D95-ABBE-F73381E18F94}" dt="2020-11-05T21:39:54.805" v="1386" actId="6549"/>
          <ac:spMkLst>
            <pc:docMk/>
            <pc:sldMk cId="0" sldId="264"/>
            <ac:spMk id="2" creationId="{00000000-0000-0000-0000-000000000000}"/>
          </ac:spMkLst>
        </pc:spChg>
      </pc:sldChg>
      <pc:sldChg chg="del">
        <pc:chgData name="Joseph Levy" userId="3766db8f-7892-44ce-ae9b-8fce39950acf" providerId="ADAL" clId="{EFBAD87B-767E-4D95-ABBE-F73381E18F94}" dt="2020-11-05T21:39:47.651" v="1385" actId="47"/>
        <pc:sldMkLst>
          <pc:docMk/>
          <pc:sldMk cId="3557891354" sldId="265"/>
        </pc:sldMkLst>
      </pc:sldChg>
      <pc:sldChg chg="del">
        <pc:chgData name="Joseph Levy" userId="3766db8f-7892-44ce-ae9b-8fce39950acf" providerId="ADAL" clId="{EFBAD87B-767E-4D95-ABBE-F73381E18F94}" dt="2020-11-05T21:39:47.651" v="1385" actId="47"/>
        <pc:sldMkLst>
          <pc:docMk/>
          <pc:sldMk cId="1383525658" sldId="266"/>
        </pc:sldMkLst>
      </pc:sldChg>
      <pc:sldChg chg="del">
        <pc:chgData name="Joseph Levy" userId="3766db8f-7892-44ce-ae9b-8fce39950acf" providerId="ADAL" clId="{EFBAD87B-767E-4D95-ABBE-F73381E18F94}" dt="2020-11-05T21:39:47.651" v="1385" actId="47"/>
        <pc:sldMkLst>
          <pc:docMk/>
          <pc:sldMk cId="2519913394" sldId="267"/>
        </pc:sldMkLst>
      </pc:sldChg>
      <pc:sldChg chg="del">
        <pc:chgData name="Joseph Levy" userId="3766db8f-7892-44ce-ae9b-8fce39950acf" providerId="ADAL" clId="{EFBAD87B-767E-4D95-ABBE-F73381E18F94}" dt="2020-11-05T21:39:47.651" v="1385" actId="47"/>
        <pc:sldMkLst>
          <pc:docMk/>
          <pc:sldMk cId="2419084870" sldId="268"/>
        </pc:sldMkLst>
      </pc:sldChg>
      <pc:sldChg chg="modSp new mod">
        <pc:chgData name="Joseph Levy" userId="3766db8f-7892-44ce-ae9b-8fce39950acf" providerId="ADAL" clId="{EFBAD87B-767E-4D95-ABBE-F73381E18F94}" dt="2020-11-05T21:36:31.158" v="1319" actId="20577"/>
        <pc:sldMkLst>
          <pc:docMk/>
          <pc:sldMk cId="1831564665" sldId="269"/>
        </pc:sldMkLst>
        <pc:spChg chg="mod">
          <ac:chgData name="Joseph Levy" userId="3766db8f-7892-44ce-ae9b-8fce39950acf" providerId="ADAL" clId="{EFBAD87B-767E-4D95-ABBE-F73381E18F94}" dt="2020-11-05T21:19:46.050" v="177" actId="20577"/>
          <ac:spMkLst>
            <pc:docMk/>
            <pc:sldMk cId="1831564665" sldId="269"/>
            <ac:spMk id="2" creationId="{5581F919-D023-477D-8373-1DA794386A1F}"/>
          </ac:spMkLst>
        </pc:spChg>
        <pc:spChg chg="mod">
          <ac:chgData name="Joseph Levy" userId="3766db8f-7892-44ce-ae9b-8fce39950acf" providerId="ADAL" clId="{EFBAD87B-767E-4D95-ABBE-F73381E18F94}" dt="2020-11-05T21:36:31.158" v="1319" actId="20577"/>
          <ac:spMkLst>
            <pc:docMk/>
            <pc:sldMk cId="1831564665" sldId="269"/>
            <ac:spMk id="3" creationId="{5F7FBDF2-D41B-4F21-A09E-A38B3D3E221E}"/>
          </ac:spMkLst>
        </pc:spChg>
      </pc:sldChg>
      <pc:sldChg chg="modSp new mod">
        <pc:chgData name="Joseph Levy" userId="3766db8f-7892-44ce-ae9b-8fce39950acf" providerId="ADAL" clId="{EFBAD87B-767E-4D95-ABBE-F73381E18F94}" dt="2020-11-05T21:40:38.796" v="1388" actId="2"/>
        <pc:sldMkLst>
          <pc:docMk/>
          <pc:sldMk cId="3535022844" sldId="270"/>
        </pc:sldMkLst>
        <pc:spChg chg="mod">
          <ac:chgData name="Joseph Levy" userId="3766db8f-7892-44ce-ae9b-8fce39950acf" providerId="ADAL" clId="{EFBAD87B-767E-4D95-ABBE-F73381E18F94}" dt="2020-11-05T21:36:56.255" v="1377" actId="20577"/>
          <ac:spMkLst>
            <pc:docMk/>
            <pc:sldMk cId="3535022844" sldId="270"/>
            <ac:spMk id="2" creationId="{81CE1EBF-EC2B-4463-B6D9-568C39E49E45}"/>
          </ac:spMkLst>
        </pc:spChg>
        <pc:spChg chg="mod">
          <ac:chgData name="Joseph Levy" userId="3766db8f-7892-44ce-ae9b-8fce39950acf" providerId="ADAL" clId="{EFBAD87B-767E-4D95-ABBE-F73381E18F94}" dt="2020-11-05T21:40:38.796" v="1388" actId="2"/>
          <ac:spMkLst>
            <pc:docMk/>
            <pc:sldMk cId="3535022844" sldId="270"/>
            <ac:spMk id="3" creationId="{08E56D99-D1AC-453D-99EA-E096305EC3FF}"/>
          </ac:spMkLst>
        </pc:spChg>
      </pc:sldChg>
      <pc:sldMasterChg chg="modSp mod">
        <pc:chgData name="Joseph Levy" userId="3766db8f-7892-44ce-ae9b-8fce39950acf" providerId="ADAL" clId="{EFBAD87B-767E-4D95-ABBE-F73381E18F94}" dt="2020-11-05T21:13:20.222" v="10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EFBAD87B-767E-4D95-ABBE-F73381E18F94}" dt="2020-11-05T21:13:20.222" v="10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802.11-20/1802r0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166-04-00bd-ngv-11bd-architecture-discussion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166-04-00bd-ngv-11bd-architecture-discussion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Summary of ARC SC discussion on 11-20/1166r4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400274"/>
              </p:ext>
            </p:extLst>
          </p:nvPr>
        </p:nvGraphicFramePr>
        <p:xfrm>
          <a:off x="992188" y="2416175"/>
          <a:ext cx="102774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44320" imgH="2540160" progId="Word.Document.8">
                  <p:embed/>
                </p:oleObj>
              </mc:Choice>
              <mc:Fallback>
                <p:oleObj name="Document" r:id="rId4" imgW="10444320" imgH="254016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102774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provides a summary of the discussion held in the ARC SC Teleconference, 2020-11-4 @ 11:15-13:15 h ET, on </a:t>
            </a:r>
            <a:r>
              <a:rPr lang="en-GB" dirty="0">
                <a:hlinkClick r:id="rId3"/>
              </a:rPr>
              <a:t>11-20/1166r4</a:t>
            </a:r>
            <a:r>
              <a:rPr lang="en-GB" dirty="0"/>
              <a:t> “</a:t>
            </a:r>
            <a:r>
              <a:rPr lang="en-US" dirty="0"/>
              <a:t>NGV 11bd Architecture Discussion”.</a:t>
            </a:r>
            <a:r>
              <a:rPr lang="en-GB" dirty="0"/>
              <a:t>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i="1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1F919-D023-477D-8373-1DA794386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FBDF2-D41B-4F21-A09E-A38B3D3E2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343" y="1743616"/>
            <a:ext cx="11125199" cy="473179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>
                <a:hlinkClick r:id="rId2"/>
              </a:rPr>
              <a:t>11-20/1166r4</a:t>
            </a:r>
            <a:r>
              <a:rPr lang="en-GB" dirty="0"/>
              <a:t> “</a:t>
            </a:r>
            <a:r>
              <a:rPr lang="en-US" dirty="0"/>
              <a:t>NGV 11bd Architecture Discussion” was presented at the ARC SC Teleconference by Joseph Levy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hlinkClick r:id="rId2"/>
              </a:rPr>
              <a:t>11-20/1166r4 </a:t>
            </a:r>
            <a:r>
              <a:rPr lang="en-US" dirty="0"/>
              <a:t>states: There are no planned changes to OCB concepts or behavior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/>
              <a:t>There was general agreement that this implies no architecture changes to 802.11 are needed.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/>
              <a:t>No further work need be done regarding the overall architecture.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“clean up” of the MAC service to better support ITS an IEEE 1609 and other higher layer specifications did generate discussion and questions.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/>
              <a:t>The use of MA-UNITDATA for transferring the Radio Environment information was questioned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/>
              <a:t>Restrictions on the use of this facility to ITS or OCB only should be considered, note OCB is use is not restricted to ITS.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/>
              <a:t>The expiry time and number of repetitions elements were discussed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/>
              <a:t>Questions and comments for TGbd were generated (see next slide)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AA54A8-A924-4E47-A06F-4766696C7F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A3326-B0F3-4AA8-83C0-AA509FF4EF1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56661D-38AC-47C2-932D-782494EA38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1564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E1EBF-EC2B-4463-B6D9-568C39E49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and Comments from the ARC SC to TGbd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56D99-D1AC-453D-99EA-E096305EC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751014"/>
            <a:ext cx="11046885" cy="4497386"/>
          </a:xfrm>
        </p:spPr>
        <p:txBody>
          <a:bodyPr/>
          <a:lstStyle/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Why is Radio Environment done via MA-UNITDATA, and not a management interface?  Is it intended to be “affiliated” with a particular MSDU, per MSDU?</a:t>
            </a: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Is the MA-UNITDATA.indication meant to be on the peer device, providing the channel/radio information for a received MSDU?  Or is this a ‘local’ response to the request to set the channel/radio information on the transmitter?</a:t>
            </a: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How is the reception of frames expected to work, between the transmissions controlled by MA-UNITDATA.requests?</a:t>
            </a: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It should be made clear that this new Radio Environment control is only for OCB operation.</a:t>
            </a: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/>
              <a:t>We probably need the channel control items (frequency band, primary channel, and maybe channel width) to be a separate interface.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030907-F63F-4CC7-BF1F-2270077B02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6E043-F487-4691-A20A-3910776169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C5B344-04C0-467A-8DE5-6F5DD9EE90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5022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F27477-4F45-4036-BF6A-58A6E0C0FF4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0873816-0101-4504-946e-6fdefec58fb5"/>
    <ds:schemaRef ds:uri="http://purl.org/dc/terms/"/>
    <ds:schemaRef ds:uri="http://schemas.openxmlformats.org/package/2006/metadata/core-properties"/>
    <ds:schemaRef ds:uri="4e36d776-f4f9-4739-bb28-fcc060563e1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071C722-5866-4345-86F9-3EEE0825BD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EF1A85F-448E-43D8-975E-1924421FB4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5598</TotalTime>
  <Words>423</Words>
  <Application>Microsoft Office PowerPoint</Application>
  <PresentationFormat>Widescreen</PresentationFormat>
  <Paragraphs>49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Verdana</vt:lpstr>
      <vt:lpstr>Office Theme</vt:lpstr>
      <vt:lpstr>Document</vt:lpstr>
      <vt:lpstr>Summary of ARC SC discussion on 11-20/1166r4</vt:lpstr>
      <vt:lpstr>Abstract</vt:lpstr>
      <vt:lpstr>Summary</vt:lpstr>
      <vt:lpstr>Questions and Comments from the ARC SC to TGbd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11-20-1802-00-00bd-summary-of-arc-sc-discussion-on-11-20_1166r4</dc:title>
  <dc:creator>Joseph Levy</dc:creator>
  <cp:lastModifiedBy>Joseph Levy</cp:lastModifiedBy>
  <cp:revision>5</cp:revision>
  <cp:lastPrinted>1601-01-01T00:00:00Z</cp:lastPrinted>
  <dcterms:created xsi:type="dcterms:W3CDTF">2020-07-31T17:47:23Z</dcterms:created>
  <dcterms:modified xsi:type="dcterms:W3CDTF">2020-11-05T21:40:43Z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