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99" d="100"/>
          <a:sy n="99" d="100"/>
        </p:scale>
        <p:origin x="216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November 2020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802.11-20/1798r0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21-00-0wng-agenda-for-wng-sc-2020-novembe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762-00-0wng-wng-sc-meeting-minutes-2020-november-virtual-meeting.docx" TargetMode="External"/><Relationship Id="rId4" Type="http://schemas.openxmlformats.org/officeDocument/2006/relationships/hyperlink" Target="https://mentor.ieee.org/802.11/dcn/20/11-20-1720-01-0wng-eht-via-reconfigurable-surface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2020-11-10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9056359" imgH="2312431" progId="Word.Document.8">
                  <p:embed/>
                </p:oleObj>
              </mc:Choice>
              <mc:Fallback>
                <p:oleObj name="Document" r:id="rId4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November 2020 virtual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078" y="1052736"/>
            <a:ext cx="1051316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800" b="0" dirty="0"/>
              <a:t>	</a:t>
            </a:r>
            <a:r>
              <a:rPr lang="en-US" altLang="en-US" sz="1800" b="0" dirty="0">
                <a:hlinkClick r:id="rId3"/>
              </a:rPr>
              <a:t>https://mentor.ieee.org/802.11/dcn/20/11-20-1721-00-0wng-agenda-for-wng-sc-2020-november.pptx</a:t>
            </a:r>
            <a:r>
              <a:rPr lang="en-US" altLang="en-US" sz="1800" b="0" dirty="0"/>
              <a:t> </a:t>
            </a:r>
            <a:endParaRPr lang="en-US" altLang="en-US" sz="200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Presentations at January 2020 meeting</a:t>
            </a:r>
            <a:endParaRPr lang="en-GB" alt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400" dirty="0"/>
              <a:t>“EHT via Reconfigurable Surfaces” - Salah </a:t>
            </a:r>
            <a:r>
              <a:rPr lang="en-US" sz="2400" dirty="0" err="1"/>
              <a:t>Eddine</a:t>
            </a:r>
            <a:r>
              <a:rPr lang="en-US" sz="2400" dirty="0"/>
              <a:t> </a:t>
            </a:r>
            <a:r>
              <a:rPr lang="en-US" sz="2400" dirty="0" err="1"/>
              <a:t>Zegrar</a:t>
            </a:r>
            <a:r>
              <a:rPr lang="en-US" sz="2400" dirty="0"/>
              <a:t> (VESTEL, IMU)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dirty="0">
                <a:hlinkClick r:id="rId4"/>
              </a:rPr>
              <a:t>https://mentor.ieee.org/802.11/dcn/20/11-20-1720-01-0wng-eht-via-reconfigurable-surfaces.pptx</a:t>
            </a:r>
            <a:r>
              <a:rPr lang="en-GB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sz="2000" dirty="0"/>
              <a:t>No straw polls or motions</a:t>
            </a:r>
            <a:endParaRPr lang="en-US" sz="2000" dirty="0"/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 </a:t>
            </a:r>
            <a:r>
              <a:rPr lang="en-GB" altLang="en-US" dirty="0">
                <a:hlinkClick r:id="rId5"/>
              </a:rPr>
              <a:t>https://mentor.ieee.org/802.11/dcn/20/11-20-1762-00-0wng-wng-sc-meeting-minutes-2020-november-virtual-meeting.docx</a:t>
            </a:r>
            <a:r>
              <a:rPr lang="en-GB" alt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January 2021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2400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15905</TotalTime>
  <Words>189</Words>
  <Application>Microsoft Office PowerPoint</Application>
  <PresentationFormat>Widescreen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822</cp:revision>
  <cp:lastPrinted>1998-02-10T13:28:06Z</cp:lastPrinted>
  <dcterms:created xsi:type="dcterms:W3CDTF">2004-12-02T14:01:45Z</dcterms:created>
  <dcterms:modified xsi:type="dcterms:W3CDTF">2020-11-05T18:25:36Z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