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71" r:id="rId3"/>
    <p:sldId id="276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0" d="100"/>
          <a:sy n="110" d="100"/>
        </p:scale>
        <p:origin x="264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Andrew Myles, Cisco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802.11-20/1784r0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62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2-00-coex-discussion-on-the-sensing-threshold-in-unlicensed-spectrum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363200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802.11 Coexistence SC</a:t>
            </a:r>
            <a:br>
              <a:rPr lang="en-AU" dirty="0"/>
            </a:br>
            <a:r>
              <a:rPr lang="en-AU" dirty="0"/>
              <a:t>Nov 2020 (virtual)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20201105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3174269"/>
              </p:ext>
            </p:extLst>
          </p:nvPr>
        </p:nvGraphicFramePr>
        <p:xfrm>
          <a:off x="989013" y="3148013"/>
          <a:ext cx="9963150" cy="242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Document" r:id="rId4" imgW="10439485" imgH="2553175" progId="Word.Document.8">
                  <p:embed/>
                </p:oleObj>
              </mc:Choice>
              <mc:Fallback>
                <p:oleObj name="Document" r:id="rId4" imgW="10439485" imgH="255317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3148013"/>
                        <a:ext cx="9963150" cy="2424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 Coexistence SC achieved its goals as a discussion forum for coexistence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802.11 Coex SC summary for Nov 2020 (</a:t>
            </a:r>
            <a:r>
              <a:rPr lang="en-AU" dirty="0">
                <a:hlinkClick r:id="rId2"/>
              </a:rPr>
              <a:t>11-20-1620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The need for coexistence with LAA in 5GHz is real today!</a:t>
            </a:r>
          </a:p>
          <a:p>
            <a:pPr lvl="2"/>
            <a:r>
              <a:rPr lang="en-AU" dirty="0"/>
              <a:t>The need for coexistence with NR-U in 5/6 GHz and LAA in 6 GHz is near </a:t>
            </a:r>
          </a:p>
          <a:p>
            <a:pPr lvl="1"/>
            <a:r>
              <a:rPr lang="en-AU" dirty="0"/>
              <a:t>There is a potential new challenge for coexistence in 6 GHz in Europe</a:t>
            </a:r>
          </a:p>
          <a:p>
            <a:pPr lvl="2"/>
            <a:r>
              <a:rPr lang="en-AU" dirty="0"/>
              <a:t>From new Narrowband Frequency Hopping systems</a:t>
            </a:r>
          </a:p>
          <a:p>
            <a:pPr lvl="1"/>
            <a:r>
              <a:rPr lang="en-AU" dirty="0"/>
              <a:t>There is consensus on coexistence mechanisms in 6 GHz in ETSI BRAN</a:t>
            </a:r>
          </a:p>
          <a:p>
            <a:pPr lvl="2"/>
            <a:r>
              <a:rPr lang="en-AU" dirty="0"/>
              <a:t>With a variety of subsidiary issues still under discussion</a:t>
            </a:r>
          </a:p>
          <a:p>
            <a:pPr lvl="1"/>
            <a:r>
              <a:rPr lang="en-AU" dirty="0"/>
              <a:t>There may be consensus soon on coexistence mechanisms in 5 GHz in ETSI BRAN</a:t>
            </a:r>
          </a:p>
          <a:p>
            <a:pPr lvl="2"/>
            <a:r>
              <a:rPr lang="en-AU" dirty="0"/>
              <a:t>Avoiding fundamental disagreements on many subsidiary issues</a:t>
            </a:r>
          </a:p>
          <a:p>
            <a:pPr lvl="1"/>
            <a:r>
              <a:rPr lang="en-AU" dirty="0"/>
              <a:t>Additional work will be required to enable optimal 802.11be operation in Europe</a:t>
            </a:r>
          </a:p>
          <a:p>
            <a:pPr lvl="2"/>
            <a:r>
              <a:rPr lang="en-AU" dirty="0"/>
              <a:t>In both 5 GHz &amp; 6 GHz bands</a:t>
            </a:r>
          </a:p>
          <a:p>
            <a:pPr lvl="2"/>
            <a:r>
              <a:rPr lang="en-AU" dirty="0"/>
              <a:t>Work may also be required for optimal 802.11ax operation in 6 GHz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8840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 Coexistence SC will continue</a:t>
            </a:r>
            <a:br>
              <a:rPr lang="en-AU" dirty="0"/>
            </a:br>
            <a:r>
              <a:rPr lang="en-AU" dirty="0"/>
              <a:t>promoting good coexistence in Jan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IEEE 802.11 Coexistence SC will meet virtually in Jan 2021</a:t>
            </a:r>
          </a:p>
          <a:p>
            <a:pPr lvl="1"/>
            <a:r>
              <a:rPr lang="en-AU" dirty="0"/>
              <a:t>Review results of ETSI BRAN #108 meeting in Dec 2020</a:t>
            </a:r>
          </a:p>
          <a:p>
            <a:pPr lvl="2"/>
            <a:r>
              <a:rPr lang="en-AU" dirty="0"/>
              <a:t>EN 301 893 (5 GHz)</a:t>
            </a:r>
          </a:p>
          <a:p>
            <a:pPr lvl="2"/>
            <a:r>
              <a:rPr lang="en-AU" dirty="0"/>
              <a:t>EN 303 687 (6 GHz)</a:t>
            </a:r>
          </a:p>
          <a:p>
            <a:pPr lvl="1"/>
            <a:r>
              <a:rPr lang="en-AU" dirty="0"/>
              <a:t>Review status of 3GPP activities impacting on coexistence</a:t>
            </a:r>
          </a:p>
          <a:p>
            <a:pPr lvl="1"/>
            <a:r>
              <a:rPr lang="en-AU" dirty="0"/>
              <a:t>Discuss need to refine 802.11ax for optimal operation in 6 GHz in Europe</a:t>
            </a:r>
          </a:p>
          <a:p>
            <a:pPr lvl="2"/>
            <a:r>
              <a:rPr lang="en-AU" dirty="0"/>
              <a:t>In </a:t>
            </a:r>
            <a:r>
              <a:rPr lang="en-AU" dirty="0" err="1"/>
              <a:t>TGme</a:t>
            </a:r>
            <a:r>
              <a:rPr lang="en-AU" dirty="0"/>
              <a:t>?</a:t>
            </a:r>
          </a:p>
          <a:p>
            <a:pPr lvl="1"/>
            <a:r>
              <a:rPr lang="en-AU" dirty="0"/>
              <a:t>Discuss what is required to enable 802.11be operation in 5/6 GHz in Europe</a:t>
            </a:r>
          </a:p>
          <a:p>
            <a:pPr lvl="2"/>
            <a:r>
              <a:rPr lang="en-AU" dirty="0"/>
              <a:t>In </a:t>
            </a:r>
            <a:r>
              <a:rPr lang="en-AU" dirty="0" err="1"/>
              <a:t>TGbe</a:t>
            </a:r>
            <a:r>
              <a:rPr lang="en-AU" dirty="0"/>
              <a:t>? In ETSI BRAN?</a:t>
            </a:r>
          </a:p>
          <a:p>
            <a:pPr lvl="1"/>
            <a:r>
              <a:rPr lang="en-AU" dirty="0"/>
              <a:t>Consider impact on coexistence with Wi-Fi of </a:t>
            </a:r>
            <a:r>
              <a:rPr lang="en-AU" i="1" dirty="0"/>
              <a:t>ED-only</a:t>
            </a:r>
            <a:r>
              <a:rPr lang="en-AU" dirty="0"/>
              <a:t> @ -62 dBm</a:t>
            </a:r>
          </a:p>
          <a:p>
            <a:pPr lvl="2"/>
            <a:r>
              <a:rPr lang="en-AU" dirty="0"/>
              <a:t>See </a:t>
            </a:r>
            <a:r>
              <a:rPr lang="en-AU" dirty="0">
                <a:hlinkClick r:id="rId2"/>
              </a:rPr>
              <a:t>11-20-1782-00</a:t>
            </a:r>
            <a:endParaRPr lang="en-AU" dirty="0"/>
          </a:p>
          <a:p>
            <a:pPr lvl="1"/>
            <a:r>
              <a:rPr lang="en-AU" dirty="0"/>
              <a:t>Consider impact on coexistence with Wi-Fi of NB FH systems in 6 GHz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Nov 2020</a:t>
            </a:r>
          </a:p>
        </p:txBody>
      </p:sp>
    </p:spTree>
    <p:extLst>
      <p:ext uri="{BB962C8B-B14F-4D97-AF65-F5344CB8AC3E}">
        <p14:creationId xmlns:p14="http://schemas.microsoft.com/office/powerpoint/2010/main" val="889979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206</TotalTime>
  <Words>320</Words>
  <Application>Microsoft Office PowerPoint</Application>
  <PresentationFormat>Widescreen</PresentationFormat>
  <Paragraphs>42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Office Theme</vt:lpstr>
      <vt:lpstr>Document</vt:lpstr>
      <vt:lpstr>IEEE 802.11 Coexistence SC Nov 2020 (virtual) closing report</vt:lpstr>
      <vt:lpstr>IEEE 802.11 Coexistence SC achieved its goals as a discussion forum for coexistence issues</vt:lpstr>
      <vt:lpstr>IEEE 802.11 Coexistence SC will continue promoting good coexistence in Jan 2021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Andrew Myles (amyles)</cp:lastModifiedBy>
  <cp:revision>39</cp:revision>
  <cp:lastPrinted>1601-01-01T00:00:00Z</cp:lastPrinted>
  <dcterms:created xsi:type="dcterms:W3CDTF">2019-09-19T04:57:16Z</dcterms:created>
  <dcterms:modified xsi:type="dcterms:W3CDTF">2020-11-05T00:29:55Z</dcterms:modified>
</cp:coreProperties>
</file>