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257" r:id="rId3"/>
    <p:sldId id="258" r:id="rId4"/>
    <p:sldId id="259" r:id="rId5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000000"/>
    <a:srgbClr val="FF3B3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AF606853-7671-496A-8E4F-DF71F8EC918B}" styleName="濃色スタイル 1 - アクセント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D03447BB-5D67-496B-8E87-E561075AD55C}" styleName="濃色スタイル 1 - アクセント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638" autoAdjust="0"/>
    <p:restoredTop sz="96341"/>
  </p:normalViewPr>
  <p:slideViewPr>
    <p:cSldViewPr>
      <p:cViewPr varScale="1">
        <p:scale>
          <a:sx n="188" d="100"/>
          <a:sy n="188" d="100"/>
        </p:scale>
        <p:origin x="192" y="376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11/16/20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マスター サブタイトルの書式設定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November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Hitoshi Morioka, SRC Software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Hitoshi Morioka, SRC Software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/>
              <a:t>November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November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Hitoshi Morioka, SRC Software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November 2020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Hitoshi Morioka, SRC Software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November 2020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Hitoshi Morioka, SRC Software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November 2020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Hitoshi Morioka, SRC Software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November 2020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Hitoshi Morioka, SRC Software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November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Hitoshi Morioka, SRC Software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November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Hitoshi Morioka, SRC Software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/>
              <a:t>November 2020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Hitoshi Morioka, SRC Software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802.11-20/1781r3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DL Architecture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2020-11-16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ja-JP"/>
              <a:t>November 2020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Hitoshi Morioka, SRC Software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74231867"/>
              </p:ext>
            </p:extLst>
          </p:nvPr>
        </p:nvGraphicFramePr>
        <p:xfrm>
          <a:off x="993775" y="2490788"/>
          <a:ext cx="10272713" cy="2333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" name="文書" r:id="rId4" imgW="10439400" imgH="2387600" progId="Word.Document.8">
                  <p:embed/>
                </p:oleObj>
              </mc:Choice>
              <mc:Fallback>
                <p:oleObj name="文書" r:id="rId4" imgW="10439400" imgH="2387600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3775" y="2490788"/>
                        <a:ext cx="10272713" cy="23336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This presentation is a slide for joint telco with ARC addressing downlink </a:t>
            </a:r>
            <a:r>
              <a:rPr lang="en-GB" dirty="0" err="1"/>
              <a:t>eBCS</a:t>
            </a:r>
            <a:r>
              <a:rPr lang="en-GB" dirty="0"/>
              <a:t>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Hitoshi Morioka, SRC Software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November 2020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タイトル 13">
            <a:extLst>
              <a:ext uri="{FF2B5EF4-FFF2-40B4-BE49-F238E27FC236}">
                <a16:creationId xmlns:a16="http://schemas.microsoft.com/office/drawing/2014/main" id="{3CFD2BF6-92EC-D847-92AC-9E941CB9F1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4965575" cy="726975"/>
          </a:xfrm>
        </p:spPr>
        <p:txBody>
          <a:bodyPr/>
          <a:lstStyle/>
          <a:p>
            <a:r>
              <a:rPr lang="en-US" altLang="ja-JP" dirty="0"/>
              <a:t>DL Architecture</a:t>
            </a:r>
            <a:endParaRPr lang="ja-JP" altLang="en-US"/>
          </a:p>
        </p:txBody>
      </p:sp>
      <p:sp>
        <p:nvSpPr>
          <p:cNvPr id="15" name="コンテンツ プレースホルダー 14">
            <a:extLst>
              <a:ext uri="{FF2B5EF4-FFF2-40B4-BE49-F238E27FC236}">
                <a16:creationId xmlns:a16="http://schemas.microsoft.com/office/drawing/2014/main" id="{EACEEDA4-9B11-3F40-A9DA-A2913516137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14401" y="1538721"/>
            <a:ext cx="5077884" cy="4113213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altLang="ja-JP" sz="2000" dirty="0" err="1"/>
              <a:t>eBCS</a:t>
            </a:r>
            <a:r>
              <a:rPr lang="en-US" altLang="ja-JP" sz="2000" dirty="0"/>
              <a:t> DL supports both associated and non-associated STAs.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ja-JP" altLang="en-US" sz="2000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881FC090-E99D-6044-B30C-E04B5085EB6D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ja-JP"/>
              <a:t>November 2020</a:t>
            </a:r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33FCFE8-D692-FC4B-8F4A-CADB487704E2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Hitoshi Morioka, SRC Software</a:t>
            </a:r>
            <a:endParaRPr lang="en-GB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74CD8823-A6C1-FD46-9835-E371A1B9F7F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pic>
        <p:nvPicPr>
          <p:cNvPr id="46" name="図 45">
            <a:extLst>
              <a:ext uri="{FF2B5EF4-FFF2-40B4-BE49-F238E27FC236}">
                <a16:creationId xmlns:a16="http://schemas.microsoft.com/office/drawing/2014/main" id="{082F5845-CC0E-A84F-A064-D14E104F5B9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72064" y="2473964"/>
            <a:ext cx="4464496" cy="3646395"/>
          </a:xfrm>
          <a:prstGeom prst="rect">
            <a:avLst/>
          </a:prstGeom>
        </p:spPr>
      </p:pic>
      <p:pic>
        <p:nvPicPr>
          <p:cNvPr id="49" name="図 48">
            <a:extLst>
              <a:ext uri="{FF2B5EF4-FFF2-40B4-BE49-F238E27FC236}">
                <a16:creationId xmlns:a16="http://schemas.microsoft.com/office/drawing/2014/main" id="{1DBE8755-F980-214F-B302-501C241C026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67532" y="2473963"/>
            <a:ext cx="4061284" cy="25505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58267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タイトル 13">
            <a:extLst>
              <a:ext uri="{FF2B5EF4-FFF2-40B4-BE49-F238E27FC236}">
                <a16:creationId xmlns:a16="http://schemas.microsoft.com/office/drawing/2014/main" id="{3CFD2BF6-92EC-D847-92AC-9E941CB9F1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4965575" cy="726975"/>
          </a:xfrm>
        </p:spPr>
        <p:txBody>
          <a:bodyPr/>
          <a:lstStyle/>
          <a:p>
            <a:r>
              <a:rPr lang="en-US" altLang="ja-JP" dirty="0"/>
              <a:t>DL Architecture</a:t>
            </a:r>
            <a:endParaRPr lang="ja-JP" altLang="en-US"/>
          </a:p>
        </p:txBody>
      </p:sp>
      <p:sp>
        <p:nvSpPr>
          <p:cNvPr id="15" name="コンテンツ プレースホルダー 14">
            <a:extLst>
              <a:ext uri="{FF2B5EF4-FFF2-40B4-BE49-F238E27FC236}">
                <a16:creationId xmlns:a16="http://schemas.microsoft.com/office/drawing/2014/main" id="{EACEEDA4-9B11-3F40-A9DA-A2913516137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14401" y="1538721"/>
            <a:ext cx="5077884" cy="4113213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altLang="ja-JP" sz="2000" dirty="0" err="1"/>
              <a:t>eBCS</a:t>
            </a:r>
            <a:r>
              <a:rPr lang="en-US" altLang="ja-JP" sz="2000" dirty="0"/>
              <a:t> DL uses both </a:t>
            </a:r>
            <a:r>
              <a:rPr lang="en-US" altLang="ja-JP" sz="2000" dirty="0" err="1"/>
              <a:t>eBCS</a:t>
            </a:r>
            <a:r>
              <a:rPr lang="en-US" altLang="ja-JP" sz="2000" dirty="0"/>
              <a:t> Info frame (Public Action frame) and Data frame (HCFA MPDU and PKFA MPDU).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altLang="ja-JP" sz="2000" dirty="0"/>
              <a:t>HLSA uses existing MPDU format.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ja-JP" altLang="en-US" sz="2000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881FC090-E99D-6044-B30C-E04B5085EB6D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ja-JP"/>
              <a:t>November 2020</a:t>
            </a:r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33FCFE8-D692-FC4B-8F4A-CADB487704E2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Hitoshi Morioka, SRC Software</a:t>
            </a:r>
            <a:endParaRPr lang="en-GB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74CD8823-A6C1-FD46-9835-E371A1B9F7F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pic>
        <p:nvPicPr>
          <p:cNvPr id="8" name="図 7">
            <a:extLst>
              <a:ext uri="{FF2B5EF4-FFF2-40B4-BE49-F238E27FC236}">
                <a16:creationId xmlns:a16="http://schemas.microsoft.com/office/drawing/2014/main" id="{E6122A6E-D033-B242-A287-D872DB50E51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97689" y="836712"/>
            <a:ext cx="3075179" cy="5517232"/>
          </a:xfrm>
          <a:prstGeom prst="rect">
            <a:avLst/>
          </a:prstGeom>
        </p:spPr>
      </p:pic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543EACEF-9B4C-1B4C-8467-343FCE267CD6}"/>
              </a:ext>
            </a:extLst>
          </p:cNvPr>
          <p:cNvSpPr/>
          <p:nvPr/>
        </p:nvSpPr>
        <p:spPr bwMode="auto">
          <a:xfrm>
            <a:off x="6757729" y="4941168"/>
            <a:ext cx="1152128" cy="432048"/>
          </a:xfrm>
          <a:prstGeom prst="rect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8AA2323-33D4-2D44-8D43-653062AD432E}"/>
              </a:ext>
            </a:extLst>
          </p:cNvPr>
          <p:cNvSpPr txBox="1"/>
          <p:nvPr/>
        </p:nvSpPr>
        <p:spPr>
          <a:xfrm>
            <a:off x="8682742" y="2996952"/>
            <a:ext cx="2792217" cy="1938992"/>
          </a:xfrm>
          <a:prstGeom prst="rect">
            <a:avLst/>
          </a:prstGeom>
          <a:noFill/>
          <a:ln w="190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sz="1000" dirty="0">
                <a:solidFill>
                  <a:schemeClr val="tx1"/>
                </a:solidFill>
              </a:rPr>
              <a:t>Common to PKFA and HCFA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en-US" altLang="ja-JP" sz="1000" dirty="0">
                <a:solidFill>
                  <a:schemeClr val="tx1"/>
                </a:solidFill>
              </a:rPr>
              <a:t>No encryption / decryption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en-US" altLang="ja-JP" sz="1000" dirty="0">
                <a:solidFill>
                  <a:schemeClr val="tx1"/>
                </a:solidFill>
              </a:rPr>
              <a:t>Integrity check only</a:t>
            </a:r>
          </a:p>
          <a:p>
            <a:endParaRPr kumimoji="1" lang="en-US" altLang="ja-JP" sz="1000" dirty="0">
              <a:solidFill>
                <a:schemeClr val="tx1"/>
              </a:solidFill>
            </a:endParaRPr>
          </a:p>
          <a:p>
            <a:r>
              <a:rPr kumimoji="1" lang="en-US" altLang="ja-JP" sz="1000" dirty="0">
                <a:solidFill>
                  <a:schemeClr val="tx1"/>
                </a:solidFill>
              </a:rPr>
              <a:t>PKFA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kumimoji="1" lang="en-US" altLang="ja-JP" sz="1000" dirty="0">
                <a:solidFill>
                  <a:schemeClr val="tx1"/>
                </a:solidFill>
              </a:rPr>
              <a:t>Key is set by MLME-</a:t>
            </a:r>
            <a:r>
              <a:rPr kumimoji="1" lang="en-US" altLang="ja-JP" sz="1000" dirty="0" err="1">
                <a:solidFill>
                  <a:schemeClr val="tx1"/>
                </a:solidFill>
              </a:rPr>
              <a:t>EBCSINFO.request</a:t>
            </a:r>
            <a:r>
              <a:rPr kumimoji="1" lang="en-US" altLang="ja-JP" sz="1000" dirty="0">
                <a:solidFill>
                  <a:schemeClr val="tx1"/>
                </a:solidFill>
              </a:rPr>
              <a:t> (TX)</a:t>
            </a:r>
            <a:br>
              <a:rPr kumimoji="1" lang="en-US" altLang="ja-JP" sz="1000" dirty="0">
                <a:solidFill>
                  <a:schemeClr val="tx1"/>
                </a:solidFill>
              </a:rPr>
            </a:br>
            <a:r>
              <a:rPr kumimoji="1" lang="en-US" altLang="ja-JP" sz="1000" dirty="0">
                <a:solidFill>
                  <a:schemeClr val="tx1"/>
                </a:solidFill>
              </a:rPr>
              <a:t>and is gotten from </a:t>
            </a:r>
            <a:r>
              <a:rPr kumimoji="1" lang="en-US" altLang="ja-JP" sz="1000" dirty="0" err="1">
                <a:solidFill>
                  <a:schemeClr val="tx1"/>
                </a:solidFill>
              </a:rPr>
              <a:t>eBCS</a:t>
            </a:r>
            <a:r>
              <a:rPr kumimoji="1" lang="en-US" altLang="ja-JP" sz="1000" dirty="0">
                <a:solidFill>
                  <a:schemeClr val="tx1"/>
                </a:solidFill>
              </a:rPr>
              <a:t> Info frame (RX)</a:t>
            </a:r>
          </a:p>
          <a:p>
            <a:endParaRPr kumimoji="1" lang="en-US" altLang="ja-JP" sz="1000" dirty="0">
              <a:solidFill>
                <a:schemeClr val="tx1"/>
              </a:solidFill>
            </a:endParaRPr>
          </a:p>
          <a:p>
            <a:r>
              <a:rPr kumimoji="1" lang="en-US" altLang="ja-JP" sz="1000" dirty="0">
                <a:solidFill>
                  <a:schemeClr val="tx1"/>
                </a:solidFill>
              </a:rPr>
              <a:t>HCFA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kumimoji="1" lang="en-US" altLang="ja-JP" sz="1000" dirty="0">
                <a:solidFill>
                  <a:schemeClr val="tx1"/>
                </a:solidFill>
              </a:rPr>
              <a:t>Keys are generated in MAC (TX) and are gotten from MPDU (RX)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kumimoji="1" lang="ja-JP" altLang="en-US" sz="1000">
              <a:solidFill>
                <a:schemeClr val="tx1"/>
              </a:solidFill>
            </a:endParaRPr>
          </a:p>
        </p:txBody>
      </p:sp>
      <p:cxnSp>
        <p:nvCxnSpPr>
          <p:cNvPr id="12" name="直線コネクタ 11">
            <a:extLst>
              <a:ext uri="{FF2B5EF4-FFF2-40B4-BE49-F238E27FC236}">
                <a16:creationId xmlns:a16="http://schemas.microsoft.com/office/drawing/2014/main" id="{03187335-F1EA-4041-B04E-3B574C1ED642}"/>
              </a:ext>
            </a:extLst>
          </p:cNvPr>
          <p:cNvCxnSpPr>
            <a:cxnSpLocks/>
            <a:stCxn id="9" idx="3"/>
            <a:endCxn id="10" idx="1"/>
          </p:cNvCxnSpPr>
          <p:nvPr/>
        </p:nvCxnSpPr>
        <p:spPr bwMode="auto">
          <a:xfrm flipV="1">
            <a:off x="7909857" y="3966448"/>
            <a:ext cx="772885" cy="119074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76C8B218-CC1B-8E42-8C13-467A64AB475A}"/>
              </a:ext>
            </a:extLst>
          </p:cNvPr>
          <p:cNvSpPr/>
          <p:nvPr/>
        </p:nvSpPr>
        <p:spPr>
          <a:xfrm>
            <a:off x="3130932" y="5176605"/>
            <a:ext cx="344677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1400" dirty="0">
                <a:solidFill>
                  <a:schemeClr val="tx1"/>
                </a:solidFill>
                <a:latin typeface="Helvetica" pitchFamily="2" charset="0"/>
              </a:rPr>
              <a:t>Figure 5-1—MAC data plane architecture</a:t>
            </a:r>
            <a:endParaRPr lang="en-US" altLang="ja-JP" sz="1400" dirty="0">
              <a:solidFill>
                <a:schemeClr val="tx1"/>
              </a:solidFill>
              <a:effectLst/>
              <a:latin typeface="Helvetica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34289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ユーザー定義 6">
      <a:dk1>
        <a:srgbClr val="000000"/>
      </a:dk1>
      <a:lt1>
        <a:srgbClr val="FFFFFF"/>
      </a:lt1>
      <a:dk2>
        <a:srgbClr val="4C4C4C"/>
      </a:dk2>
      <a:lt2>
        <a:srgbClr val="808080"/>
      </a:lt2>
      <a:accent1>
        <a:srgbClr val="FF3B30"/>
      </a:accent1>
      <a:accent2>
        <a:srgbClr val="4CD964"/>
      </a:accent2>
      <a:accent3>
        <a:srgbClr val="0079FF"/>
      </a:accent3>
      <a:accent4>
        <a:srgbClr val="FF9500"/>
      </a:accent4>
      <a:accent5>
        <a:srgbClr val="5856D6"/>
      </a:accent5>
      <a:accent6>
        <a:srgbClr val="59C8FA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</Template>
  <TotalTime>31660</TotalTime>
  <Words>187</Words>
  <Application>Microsoft Macintosh PowerPoint</Application>
  <PresentationFormat>ワイド画面</PresentationFormat>
  <Paragraphs>40</Paragraphs>
  <Slides>4</Slides>
  <Notes>2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9" baseType="lpstr">
      <vt:lpstr>Arial</vt:lpstr>
      <vt:lpstr>Helvetica</vt:lpstr>
      <vt:lpstr>Times New Roman</vt:lpstr>
      <vt:lpstr>Office テーマ</vt:lpstr>
      <vt:lpstr>文書</vt:lpstr>
      <vt:lpstr>DL Architecture</vt:lpstr>
      <vt:lpstr>Abstract</vt:lpstr>
      <vt:lpstr>DL Architecture</vt:lpstr>
      <vt:lpstr>DL Architecture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森岡仁志</dc:creator>
  <cp:lastModifiedBy>森岡仁志</cp:lastModifiedBy>
  <cp:revision>131</cp:revision>
  <cp:lastPrinted>1601-01-01T00:00:00Z</cp:lastPrinted>
  <dcterms:created xsi:type="dcterms:W3CDTF">2019-03-11T15:18:40Z</dcterms:created>
  <dcterms:modified xsi:type="dcterms:W3CDTF">2020-11-16T01:52:47Z</dcterms:modified>
</cp:coreProperties>
</file>