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3" autoAdjust="0"/>
    <p:restoredTop sz="96337"/>
  </p:normalViewPr>
  <p:slideViewPr>
    <p:cSldViewPr>
      <p:cViewPr varScale="1">
        <p:scale>
          <a:sx n="145" d="100"/>
          <a:sy n="145" d="100"/>
        </p:scale>
        <p:origin x="272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Hitoshi Morioka, SRC Software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802.11-20/1781r2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DL Architecture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2020-11-04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a slide for joint telco with ARC addressing downlink </a:t>
            </a:r>
            <a:r>
              <a:rPr lang="en-GB" dirty="0" err="1"/>
              <a:t>eBCS</a:t>
            </a:r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>
            <a:extLst>
              <a:ext uri="{FF2B5EF4-FFF2-40B4-BE49-F238E27FC236}">
                <a16:creationId xmlns:a16="http://schemas.microsoft.com/office/drawing/2014/main" id="{3CFD2BF6-92EC-D847-92AC-9E941CB9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4965575" cy="726975"/>
          </a:xfrm>
        </p:spPr>
        <p:txBody>
          <a:bodyPr/>
          <a:lstStyle/>
          <a:p>
            <a:r>
              <a:rPr lang="en-US" altLang="ja-JP" dirty="0"/>
              <a:t>DL Architecture</a:t>
            </a:r>
            <a:endParaRPr lang="ja-JP" altLang="en-US"/>
          </a:p>
        </p:txBody>
      </p:sp>
      <p:sp>
        <p:nvSpPr>
          <p:cNvPr id="15" name="コンテンツ プレースホルダー 14">
            <a:extLst>
              <a:ext uri="{FF2B5EF4-FFF2-40B4-BE49-F238E27FC236}">
                <a16:creationId xmlns:a16="http://schemas.microsoft.com/office/drawing/2014/main" id="{EACEEDA4-9B11-3F40-A9DA-A291351613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538721"/>
            <a:ext cx="5077884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dirty="0" err="1"/>
              <a:t>eBCS</a:t>
            </a:r>
            <a:r>
              <a:rPr lang="en-US" altLang="ja-JP" sz="2000" dirty="0"/>
              <a:t> DL supports both associated and non-associated STAs.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dirty="0" err="1"/>
              <a:t>eBCS</a:t>
            </a:r>
            <a:r>
              <a:rPr lang="en-US" altLang="ja-JP" sz="2000" dirty="0"/>
              <a:t> DL uses both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Info frame (Public Action frame) and Data frame (HCFA MPDU and PKFA MPDU).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dirty="0"/>
              <a:t>HLSA uses existing MPDU format.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ja-JP" altLang="en-US" sz="20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81FC090-E99D-6044-B30C-E04B5085EB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2020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3FCFE8-D692-FC4B-8F4A-CADB487704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CD8823-A6C1-FD46-9835-E371A1B9F7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6122A6E-D033-B242-A287-D872DB50E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7689" y="836712"/>
            <a:ext cx="3075179" cy="551723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43EACEF-9B4C-1B4C-8467-343FCE267CD6}"/>
              </a:ext>
            </a:extLst>
          </p:cNvPr>
          <p:cNvSpPr/>
          <p:nvPr/>
        </p:nvSpPr>
        <p:spPr bwMode="auto">
          <a:xfrm>
            <a:off x="6757729" y="4941168"/>
            <a:ext cx="1152128" cy="432048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AA2323-33D4-2D44-8D43-653062AD432E}"/>
              </a:ext>
            </a:extLst>
          </p:cNvPr>
          <p:cNvSpPr txBox="1"/>
          <p:nvPr/>
        </p:nvSpPr>
        <p:spPr>
          <a:xfrm>
            <a:off x="8682742" y="2996952"/>
            <a:ext cx="2792217" cy="193899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Common to PKFA and HCFA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No encryption / decryption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Integrity check only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PKFA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 is set by MLME-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EBCSINFO.request</a:t>
            </a:r>
            <a:r>
              <a:rPr kumimoji="1" lang="en-US" altLang="ja-JP" sz="1000" dirty="0">
                <a:solidFill>
                  <a:schemeClr val="tx1"/>
                </a:solidFill>
              </a:rPr>
              <a:t> (TX)</a:t>
            </a:r>
            <a:br>
              <a:rPr kumimoji="1" lang="en-US" altLang="ja-JP" sz="1000" dirty="0">
                <a:solidFill>
                  <a:schemeClr val="tx1"/>
                </a:solidFill>
              </a:rPr>
            </a:br>
            <a:r>
              <a:rPr kumimoji="1" lang="en-US" altLang="ja-JP" sz="1000" dirty="0">
                <a:solidFill>
                  <a:schemeClr val="tx1"/>
                </a:solidFill>
              </a:rPr>
              <a:t>and is gotten from 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000" dirty="0">
                <a:solidFill>
                  <a:schemeClr val="tx1"/>
                </a:solidFill>
              </a:rPr>
              <a:t> Info frame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HCFA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Keys are generated in MAC (TX) and are gotten from MPDU (RX)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 sz="1000">
              <a:solidFill>
                <a:schemeClr val="tx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03187335-F1EA-4041-B04E-3B574C1ED642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 bwMode="auto">
          <a:xfrm flipV="1">
            <a:off x="7909857" y="3966448"/>
            <a:ext cx="772885" cy="11907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C8B218-CC1B-8E42-8C13-467A64AB475A}"/>
              </a:ext>
            </a:extLst>
          </p:cNvPr>
          <p:cNvSpPr/>
          <p:nvPr/>
        </p:nvSpPr>
        <p:spPr>
          <a:xfrm>
            <a:off x="8040216" y="5867399"/>
            <a:ext cx="3446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  <a:latin typeface="Helvetica" pitchFamily="2" charset="0"/>
              </a:rPr>
              <a:t>Figure 5-1—MAC data plane architecture</a:t>
            </a:r>
            <a:endParaRPr lang="en-US" altLang="ja-JP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082F5845-CC0E-A84F-A064-D14E104F5B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7100" y="3774261"/>
            <a:ext cx="3229199" cy="2637461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1DBE8755-F980-214F-B302-501C241C02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065" y="3827337"/>
            <a:ext cx="2937553" cy="184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826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31657</TotalTime>
  <Words>176</Words>
  <Application>Microsoft Macintosh PowerPoint</Application>
  <PresentationFormat>ワイド画面</PresentationFormat>
  <Paragraphs>36</Paragraphs>
  <Slides>3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Arial</vt:lpstr>
      <vt:lpstr>Helvetica</vt:lpstr>
      <vt:lpstr>Times New Roman</vt:lpstr>
      <vt:lpstr>Office テーマ</vt:lpstr>
      <vt:lpstr>文書</vt:lpstr>
      <vt:lpstr>DL Architecture</vt:lpstr>
      <vt:lpstr>Abstract</vt:lpstr>
      <vt:lpstr>DL Architecture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130</cp:revision>
  <cp:lastPrinted>1601-01-01T00:00:00Z</cp:lastPrinted>
  <dcterms:created xsi:type="dcterms:W3CDTF">2019-03-11T15:18:40Z</dcterms:created>
  <dcterms:modified xsi:type="dcterms:W3CDTF">2020-11-05T14:21:18Z</dcterms:modified>
</cp:coreProperties>
</file>