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0" autoAdjust="0"/>
    <p:restoredTop sz="97682"/>
  </p:normalViewPr>
  <p:slideViewPr>
    <p:cSldViewPr>
      <p:cViewPr varScale="1">
        <p:scale>
          <a:sx n="198" d="100"/>
          <a:sy n="198" d="100"/>
        </p:scale>
        <p:origin x="224" y="4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802.11-20/1781r1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DL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slide for joint telco with ARC addressing downlink </a:t>
            </a:r>
            <a:r>
              <a:rPr lang="en-GB" dirty="0" err="1"/>
              <a:t>eBCS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65575" cy="726975"/>
          </a:xfrm>
        </p:spPr>
        <p:txBody>
          <a:bodyPr/>
          <a:lstStyle/>
          <a:p>
            <a:r>
              <a:rPr lang="en-US" altLang="ja-JP" dirty="0"/>
              <a:t>DL Architecture</a:t>
            </a:r>
            <a:endParaRPr lang="ja-JP" altLang="en-US"/>
          </a:p>
        </p:txBody>
      </p:sp>
      <p:sp>
        <p:nvSpPr>
          <p:cNvPr id="15" name="コンテンツ プレースホルダー 14">
            <a:extLst>
              <a:ext uri="{FF2B5EF4-FFF2-40B4-BE49-F238E27FC236}">
                <a16:creationId xmlns:a16="http://schemas.microsoft.com/office/drawing/2014/main" id="{EACEEDA4-9B11-3F40-A9DA-A29135161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538721"/>
            <a:ext cx="5077884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 err="1"/>
              <a:t>eBCS</a:t>
            </a:r>
            <a:r>
              <a:rPr lang="en-US" altLang="ja-JP" sz="2000" dirty="0"/>
              <a:t> DL supports both associated and non-associated STAs.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 err="1"/>
              <a:t>eBCS</a:t>
            </a:r>
            <a:r>
              <a:rPr lang="en-US" altLang="ja-JP" sz="2000" dirty="0"/>
              <a:t> DL uses both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Info frame (Public Action frame) and Data frame (HCFA MPDU and PKFA MPDU).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dirty="0"/>
              <a:t>HLSA uses existing MPDU format.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ja-JP" altLang="en-US" sz="20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2020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193899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3966448"/>
            <a:ext cx="772885" cy="11907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040216" y="5867399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082F5845-CC0E-A84F-A064-D14E104F5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7100" y="3774261"/>
            <a:ext cx="3229199" cy="2637461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1DBE8755-F980-214F-B302-501C241C02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065" y="3827337"/>
            <a:ext cx="2937553" cy="18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826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31629</TotalTime>
  <Words>177</Words>
  <Application>Microsoft Macintosh PowerPoint</Application>
  <PresentationFormat>ワイド画面</PresentationFormat>
  <Paragraphs>36</Paragraphs>
  <Slides>3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Arial</vt:lpstr>
      <vt:lpstr>Helvetica</vt:lpstr>
      <vt:lpstr>Times New Roman</vt:lpstr>
      <vt:lpstr>Office テーマ</vt:lpstr>
      <vt:lpstr>文書</vt:lpstr>
      <vt:lpstr>DL Architecture</vt:lpstr>
      <vt:lpstr>Abstract</vt:lpstr>
      <vt:lpstr>DL Architecture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128</cp:revision>
  <cp:lastPrinted>1601-01-01T00:00:00Z</cp:lastPrinted>
  <dcterms:created xsi:type="dcterms:W3CDTF">2019-03-11T15:18:40Z</dcterms:created>
  <dcterms:modified xsi:type="dcterms:W3CDTF">2020-11-04T14:46:43Z</dcterms:modified>
</cp:coreProperties>
</file>