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EE70A-36BC-7E4E-A9CF-E0F60B2BA8B9}" v="9" dt="2020-11-04T14:11:07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>
      <p:cViewPr varScale="1">
        <p:scale>
          <a:sx n="198" d="100"/>
          <a:sy n="198" d="100"/>
        </p:scale>
        <p:origin x="224" y="4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November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November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802.11-20/1781r0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DL Architecture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2020-11-04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November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is a slide for joint telco with ARC addressing downlink </a:t>
            </a:r>
            <a:r>
              <a:rPr lang="en-GB" dirty="0" err="1"/>
              <a:t>eBCS</a:t>
            </a:r>
            <a:r>
              <a:rPr lang="en-GB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November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3CFD2BF6-92EC-D847-92AC-9E941CB9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965575" cy="726975"/>
          </a:xfrm>
        </p:spPr>
        <p:txBody>
          <a:bodyPr/>
          <a:lstStyle/>
          <a:p>
            <a:r>
              <a:rPr lang="en-US" altLang="ja-JP" dirty="0"/>
              <a:t>DL Architecture</a:t>
            </a:r>
            <a:endParaRPr lang="ja-JP" altLang="en-US"/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EACEEDA4-9B11-3F40-A9DA-A29135161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538721"/>
            <a:ext cx="507788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 err="1"/>
              <a:t>eBCS</a:t>
            </a:r>
            <a:r>
              <a:rPr lang="en-US" altLang="ja-JP" sz="2000" dirty="0"/>
              <a:t> DL supports both associated and non-associated STAs.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 err="1"/>
              <a:t>eBCS</a:t>
            </a:r>
            <a:r>
              <a:rPr lang="en-US" altLang="ja-JP" sz="2000" dirty="0"/>
              <a:t> DL uses both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 (Public Action frame) and Data frame (HCFA MPDU and PKFA MPDU).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/>
              <a:t>HLSA uses existing MPDU format.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ja-JP" altLang="en-US" sz="200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81FC090-E99D-6044-B30C-E04B5085EB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November 2020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3FCFE8-D692-FC4B-8F4A-CADB487704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CD8823-A6C1-FD46-9835-E371A1B9F7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122A6E-D033-B242-A287-D872DB50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89" y="836712"/>
            <a:ext cx="3075179" cy="551723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3EACEF-9B4C-1B4C-8467-343FCE267CD6}"/>
              </a:ext>
            </a:extLst>
          </p:cNvPr>
          <p:cNvSpPr/>
          <p:nvPr/>
        </p:nvSpPr>
        <p:spPr bwMode="auto">
          <a:xfrm>
            <a:off x="6757729" y="4941168"/>
            <a:ext cx="1152128" cy="432048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AA2323-33D4-2D44-8D43-653062AD432E}"/>
              </a:ext>
            </a:extLst>
          </p:cNvPr>
          <p:cNvSpPr txBox="1"/>
          <p:nvPr/>
        </p:nvSpPr>
        <p:spPr>
          <a:xfrm>
            <a:off x="8682742" y="2996952"/>
            <a:ext cx="2792217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Common to PKFA and HCFA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000" dirty="0">
                <a:solidFill>
                  <a:schemeClr val="tx1"/>
                </a:solidFill>
              </a:rPr>
              <a:t>No encryption / decryption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000" dirty="0">
                <a:solidFill>
                  <a:schemeClr val="tx1"/>
                </a:solidFill>
              </a:rPr>
              <a:t>Integrity check only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PKFA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000" dirty="0">
                <a:solidFill>
                  <a:schemeClr val="tx1"/>
                </a:solidFill>
              </a:rPr>
              <a:t>Key is set by MLME-</a:t>
            </a:r>
            <a:r>
              <a:rPr kumimoji="1" lang="en-US" altLang="ja-JP" sz="1000" dirty="0" err="1">
                <a:solidFill>
                  <a:schemeClr val="tx1"/>
                </a:solidFill>
              </a:rPr>
              <a:t>EBCSINFO.request</a:t>
            </a:r>
            <a:r>
              <a:rPr kumimoji="1" lang="en-US" altLang="ja-JP" sz="1000" dirty="0">
                <a:solidFill>
                  <a:schemeClr val="tx1"/>
                </a:solidFill>
              </a:rPr>
              <a:t> (TX)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and and is gotten from </a:t>
            </a:r>
            <a:r>
              <a:rPr kumimoji="1" lang="en-US" altLang="ja-JP" sz="10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000" dirty="0">
                <a:solidFill>
                  <a:schemeClr val="tx1"/>
                </a:solidFill>
              </a:rPr>
              <a:t> Info frame (RX)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HCFA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000" dirty="0">
                <a:solidFill>
                  <a:schemeClr val="tx1"/>
                </a:solidFill>
              </a:rPr>
              <a:t>Keys are generated in MAC (TX) and are gotten from MPDU (RX)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ja-JP" altLang="en-US" sz="1000">
              <a:solidFill>
                <a:schemeClr val="tx1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3187335-F1EA-4041-B04E-3B574C1ED64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7909857" y="3966448"/>
            <a:ext cx="772885" cy="1190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6C8B218-CC1B-8E42-8C13-467A64AB475A}"/>
              </a:ext>
            </a:extLst>
          </p:cNvPr>
          <p:cNvSpPr/>
          <p:nvPr/>
        </p:nvSpPr>
        <p:spPr>
          <a:xfrm>
            <a:off x="8040216" y="5867399"/>
            <a:ext cx="344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  <a:latin typeface="Helvetica" pitchFamily="2" charset="0"/>
              </a:rPr>
              <a:t>Figure 5-1—MAC data plane architecture</a:t>
            </a:r>
            <a:endParaRPr lang="en-US" altLang="ja-JP" sz="14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CB594E58-8F99-434E-9F1F-345E29F4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87" y="3832040"/>
            <a:ext cx="3075179" cy="252190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82F5845-CC0E-A84F-A064-D14E104F5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00" y="3774261"/>
            <a:ext cx="3229199" cy="26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31598</TotalTime>
  <Words>177</Words>
  <Application>Microsoft Macintosh PowerPoint</Application>
  <PresentationFormat>ワイド画面</PresentationFormat>
  <Paragraphs>36</Paragraphs>
  <Slides>3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Arial</vt:lpstr>
      <vt:lpstr>Helvetica</vt:lpstr>
      <vt:lpstr>Times New Roman</vt:lpstr>
      <vt:lpstr>Office テーマ</vt:lpstr>
      <vt:lpstr>文書</vt:lpstr>
      <vt:lpstr>DL Architecture</vt:lpstr>
      <vt:lpstr>Abstract</vt:lpstr>
      <vt:lpstr>DL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128</cp:revision>
  <cp:lastPrinted>1601-01-01T00:00:00Z</cp:lastPrinted>
  <dcterms:created xsi:type="dcterms:W3CDTF">2019-03-11T15:18:40Z</dcterms:created>
  <dcterms:modified xsi:type="dcterms:W3CDTF">2020-11-04T14:15:15Z</dcterms:modified>
</cp:coreProperties>
</file>