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501" r:id="rId2"/>
    <p:sldId id="565" r:id="rId3"/>
    <p:sldId id="595" r:id="rId4"/>
    <p:sldId id="596" r:id="rId5"/>
    <p:sldId id="583" r:id="rId6"/>
  </p:sldIdLst>
  <p:sldSz cx="9144000" cy="6858000" type="screen4x3"/>
  <p:notesSz cx="7010400" cy="9296400"/>
  <p:defaultTextStyle>
    <a:defPPr>
      <a:defRPr lang="en-GB"/>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rian Stephens 6" initials="aps" lastIdx="6" clrIdx="0">
    <p:extLst/>
  </p:cmAuthor>
  <p:cmAuthor id="2" name="jsegev" initials="j" lastIdx="3" clrIdx="1"/>
  <p:cmAuthor id="3" name="Aldana, Carlos H" initials="ACH" lastIdx="4" clrIdx="2">
    <p:extLst>
      <p:ext uri="{19B8F6BF-5375-455C-9EA6-DF929625EA0E}">
        <p15:presenceInfo xmlns:p15="http://schemas.microsoft.com/office/powerpoint/2012/main" userId="S-1-5-21-725345543-602162358-527237240-3309005" providerId="AD"/>
      </p:ext>
    </p:extLst>
  </p:cmAuthor>
  <p:cmAuthor id="4" name="Erik Lindskog" initials="EL" lastIdx="5" clrIdx="3">
    <p:extLst>
      <p:ext uri="{19B8F6BF-5375-455C-9EA6-DF929625EA0E}">
        <p15:presenceInfo xmlns:p15="http://schemas.microsoft.com/office/powerpoint/2012/main" userId="S-1-5-21-191130273-305881739-1540833222-6901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6699"/>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7743" autoAdjust="0"/>
    <p:restoredTop sz="93190" autoAdjust="0"/>
  </p:normalViewPr>
  <p:slideViewPr>
    <p:cSldViewPr>
      <p:cViewPr varScale="1">
        <p:scale>
          <a:sx n="129" d="100"/>
          <a:sy n="129" d="100"/>
        </p:scale>
        <p:origin x="725" y="110"/>
      </p:cViewPr>
      <p:guideLst>
        <p:guide orient="horz" pos="2160"/>
        <p:guide pos="2880"/>
      </p:guideLst>
    </p:cSldViewPr>
  </p:slideViewPr>
  <p:outlineViewPr>
    <p:cViewPr>
      <p:scale>
        <a:sx n="33" d="100"/>
        <a:sy n="33" d="100"/>
      </p:scale>
      <p:origin x="0" y="-46147"/>
    </p:cViewPr>
  </p:outlineViewPr>
  <p:notesTextViewPr>
    <p:cViewPr>
      <p:scale>
        <a:sx n="1" d="1"/>
        <a:sy n="1" d="1"/>
      </p:scale>
      <p:origin x="0" y="0"/>
    </p:cViewPr>
  </p:notesTextViewPr>
  <p:sorterViewPr>
    <p:cViewPr varScale="1">
      <p:scale>
        <a:sx n="100" d="100"/>
        <a:sy n="100" d="100"/>
      </p:scale>
      <p:origin x="0" y="0"/>
    </p:cViewPr>
  </p:sorterViewPr>
  <p:notesViewPr>
    <p:cSldViewPr>
      <p:cViewPr varScale="1">
        <p:scale>
          <a:sx n="68" d="100"/>
          <a:sy n="68" d="100"/>
        </p:scale>
        <p:origin x="3010" y="67"/>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111576" y="175750"/>
            <a:ext cx="219585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8677">
              <a:defRPr sz="1400" b="1"/>
            </a:lvl1pPr>
          </a:lstStyle>
          <a:p>
            <a:pPr>
              <a:defRPr/>
            </a:pPr>
            <a:r>
              <a:rPr lang="en-GB"/>
              <a:t>doc.: IEEE 802.11-yy/xxxxr0</a:t>
            </a:r>
          </a:p>
        </p:txBody>
      </p:sp>
      <p:sp>
        <p:nvSpPr>
          <p:cNvPr id="3075" name="Rectangle 3"/>
          <p:cNvSpPr>
            <a:spLocks noGrp="1" noChangeArrowheads="1"/>
          </p:cNvSpPr>
          <p:nvPr>
            <p:ph type="dt" sz="quarter" idx="1"/>
          </p:nvPr>
        </p:nvSpPr>
        <p:spPr bwMode="auto">
          <a:xfrm>
            <a:off x="702966" y="175750"/>
            <a:ext cx="91602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8677">
              <a:defRPr sz="1400" b="1"/>
            </a:lvl1pPr>
          </a:lstStyle>
          <a:p>
            <a:pPr>
              <a:defRPr/>
            </a:pPr>
            <a:r>
              <a:rPr lang="en-GB"/>
              <a:t>Month Year</a:t>
            </a:r>
          </a:p>
        </p:txBody>
      </p:sp>
      <p:sp>
        <p:nvSpPr>
          <p:cNvPr id="3076" name="Rectangle 4"/>
          <p:cNvSpPr>
            <a:spLocks noGrp="1" noChangeArrowheads="1"/>
          </p:cNvSpPr>
          <p:nvPr>
            <p:ph type="ftr" sz="quarter" idx="2"/>
          </p:nvPr>
        </p:nvSpPr>
        <p:spPr bwMode="auto">
          <a:xfrm>
            <a:off x="5058787" y="8997439"/>
            <a:ext cx="1328895" cy="1844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8677">
              <a:defRPr/>
            </a:lvl1pPr>
          </a:lstStyle>
          <a:p>
            <a:pPr>
              <a:defRPr/>
            </a:pPr>
            <a:r>
              <a:rPr lang="en-GB" dirty="0"/>
              <a:t>Jonathan Segev, Intel</a:t>
            </a:r>
          </a:p>
        </p:txBody>
      </p:sp>
      <p:sp>
        <p:nvSpPr>
          <p:cNvPr id="3077" name="Rectangle 5"/>
          <p:cNvSpPr>
            <a:spLocks noGrp="1" noChangeArrowheads="1"/>
          </p:cNvSpPr>
          <p:nvPr>
            <p:ph type="sldNum" sz="quarter" idx="3"/>
          </p:nvPr>
        </p:nvSpPr>
        <p:spPr bwMode="auto">
          <a:xfrm>
            <a:off x="3168476" y="8997440"/>
            <a:ext cx="517769"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8677">
              <a:defRPr/>
            </a:lvl1pPr>
          </a:lstStyle>
          <a:p>
            <a:pPr>
              <a:defRPr/>
            </a:pPr>
            <a:r>
              <a:rPr lang="en-GB"/>
              <a:t>Page </a:t>
            </a:r>
            <a:fld id="{50DA7F37-5871-4D08-9AD8-0EC62C959605}" type="slidenum">
              <a:rPr lang="en-GB"/>
              <a:pPr>
                <a:defRPr/>
              </a:pPr>
              <a:t>‹#›</a:t>
            </a:fld>
            <a:endParaRPr lang="en-GB"/>
          </a:p>
        </p:txBody>
      </p:sp>
      <p:sp>
        <p:nvSpPr>
          <p:cNvPr id="15366" name="Line 6"/>
          <p:cNvSpPr>
            <a:spLocks noChangeShapeType="1"/>
          </p:cNvSpPr>
          <p:nvPr/>
        </p:nvSpPr>
        <p:spPr bwMode="auto">
          <a:xfrm>
            <a:off x="701362" y="388013"/>
            <a:ext cx="560767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a:p>
        </p:txBody>
      </p:sp>
      <p:sp>
        <p:nvSpPr>
          <p:cNvPr id="15367" name="Rectangle 7"/>
          <p:cNvSpPr>
            <a:spLocks noChangeArrowheads="1"/>
          </p:cNvSpPr>
          <p:nvPr/>
        </p:nvSpPr>
        <p:spPr bwMode="auto">
          <a:xfrm>
            <a:off x="701362" y="8997440"/>
            <a:ext cx="71814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38677"/>
            <a:r>
              <a:rPr lang="en-GB"/>
              <a:t>Submission</a:t>
            </a:r>
          </a:p>
        </p:txBody>
      </p:sp>
      <p:sp>
        <p:nvSpPr>
          <p:cNvPr id="15368" name="Line 8"/>
          <p:cNvSpPr>
            <a:spLocks noChangeShapeType="1"/>
          </p:cNvSpPr>
          <p:nvPr/>
        </p:nvSpPr>
        <p:spPr bwMode="auto">
          <a:xfrm>
            <a:off x="701362" y="8986308"/>
            <a:ext cx="5763357"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a:p>
        </p:txBody>
      </p:sp>
    </p:spTree>
    <p:extLst>
      <p:ext uri="{BB962C8B-B14F-4D97-AF65-F5344CB8AC3E}">
        <p14:creationId xmlns:p14="http://schemas.microsoft.com/office/powerpoint/2010/main" val="19818517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154910" y="96239"/>
            <a:ext cx="219585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8677">
              <a:defRPr sz="1400" b="1"/>
            </a:lvl1pPr>
          </a:lstStyle>
          <a:p>
            <a:pPr>
              <a:defRPr/>
            </a:pPr>
            <a:r>
              <a:rPr lang="en-GB"/>
              <a:t>doc.: IEEE 802.11-yy/xxxxr0</a:t>
            </a:r>
          </a:p>
        </p:txBody>
      </p:sp>
      <p:sp>
        <p:nvSpPr>
          <p:cNvPr id="2051" name="Rectangle 3"/>
          <p:cNvSpPr>
            <a:spLocks noGrp="1" noChangeArrowheads="1"/>
          </p:cNvSpPr>
          <p:nvPr>
            <p:ph type="dt" idx="1"/>
          </p:nvPr>
        </p:nvSpPr>
        <p:spPr bwMode="auto">
          <a:xfrm>
            <a:off x="661237" y="96239"/>
            <a:ext cx="91602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8677">
              <a:defRPr sz="1400" b="1"/>
            </a:lvl1pPr>
          </a:lstStyle>
          <a:p>
            <a:pPr>
              <a:defRPr/>
            </a:pPr>
            <a:r>
              <a:rPr lang="en-GB"/>
              <a:t>Month Year</a:t>
            </a:r>
          </a:p>
        </p:txBody>
      </p:sp>
      <p:sp>
        <p:nvSpPr>
          <p:cNvPr id="13316" name="Rectangle 4"/>
          <p:cNvSpPr>
            <a:spLocks noGrp="1" noRot="1" noChangeAspect="1" noChangeArrowheads="1" noTextEdit="1"/>
          </p:cNvSpPr>
          <p:nvPr>
            <p:ph type="sldImg" idx="2"/>
          </p:nvPr>
        </p:nvSpPr>
        <p:spPr bwMode="auto">
          <a:xfrm>
            <a:off x="1189038" y="703263"/>
            <a:ext cx="4632325"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34078" y="4416029"/>
            <a:ext cx="5142244" cy="41838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187" tIns="46296" rIns="94187" bIns="46296"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p:cNvSpPr>
            <a:spLocks noGrp="1" noChangeArrowheads="1"/>
          </p:cNvSpPr>
          <p:nvPr>
            <p:ph type="ftr" sz="quarter" idx="4"/>
          </p:nvPr>
        </p:nvSpPr>
        <p:spPr bwMode="auto">
          <a:xfrm>
            <a:off x="4554835" y="9000620"/>
            <a:ext cx="1795934" cy="1844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9760" lvl="4" algn="r" defTabSz="938677">
              <a:defRPr/>
            </a:lvl5pPr>
          </a:lstStyle>
          <a:p>
            <a:pPr lvl="4">
              <a:defRPr/>
            </a:pPr>
            <a:r>
              <a:rPr lang="en-GB" dirty="0"/>
              <a:t>Jonathan Segev, Intel</a:t>
            </a:r>
          </a:p>
        </p:txBody>
      </p:sp>
      <p:sp>
        <p:nvSpPr>
          <p:cNvPr id="2055" name="Rectangle 7"/>
          <p:cNvSpPr>
            <a:spLocks noGrp="1" noChangeArrowheads="1"/>
          </p:cNvSpPr>
          <p:nvPr>
            <p:ph type="sldNum" sz="quarter" idx="5"/>
          </p:nvPr>
        </p:nvSpPr>
        <p:spPr bwMode="auto">
          <a:xfrm>
            <a:off x="3258668" y="9000621"/>
            <a:ext cx="517769"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8677">
              <a:defRPr/>
            </a:lvl1pPr>
          </a:lstStyle>
          <a:p>
            <a:pPr>
              <a:defRPr/>
            </a:pPr>
            <a:r>
              <a:rPr lang="en-GB"/>
              <a:t>Page </a:t>
            </a:r>
            <a:fld id="{D2D11A6C-B4D3-4B35-9488-F1E9620A2584}" type="slidenum">
              <a:rPr lang="en-GB"/>
              <a:pPr>
                <a:defRPr/>
              </a:pPr>
              <a:t>‹#›</a:t>
            </a:fld>
            <a:endParaRPr lang="en-GB"/>
          </a:p>
        </p:txBody>
      </p:sp>
      <p:sp>
        <p:nvSpPr>
          <p:cNvPr id="13320" name="Rectangle 8"/>
          <p:cNvSpPr>
            <a:spLocks noChangeArrowheads="1"/>
          </p:cNvSpPr>
          <p:nvPr/>
        </p:nvSpPr>
        <p:spPr bwMode="auto">
          <a:xfrm>
            <a:off x="731855" y="9000621"/>
            <a:ext cx="71814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GB"/>
              <a:t>Submission</a:t>
            </a:r>
          </a:p>
        </p:txBody>
      </p:sp>
      <p:sp>
        <p:nvSpPr>
          <p:cNvPr id="13321" name="Line 9"/>
          <p:cNvSpPr>
            <a:spLocks noChangeShapeType="1"/>
          </p:cNvSpPr>
          <p:nvPr/>
        </p:nvSpPr>
        <p:spPr bwMode="auto">
          <a:xfrm>
            <a:off x="731855" y="8999030"/>
            <a:ext cx="554669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a:p>
        </p:txBody>
      </p:sp>
      <p:sp>
        <p:nvSpPr>
          <p:cNvPr id="13322" name="Line 10"/>
          <p:cNvSpPr>
            <a:spLocks noChangeShapeType="1"/>
          </p:cNvSpPr>
          <p:nvPr/>
        </p:nvSpPr>
        <p:spPr bwMode="auto">
          <a:xfrm>
            <a:off x="654818" y="297371"/>
            <a:ext cx="570076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a:p>
        </p:txBody>
      </p:sp>
    </p:spTree>
    <p:extLst>
      <p:ext uri="{BB962C8B-B14F-4D97-AF65-F5344CB8AC3E}">
        <p14:creationId xmlns:p14="http://schemas.microsoft.com/office/powerpoint/2010/main" val="4253908710"/>
      </p:ext>
    </p:extLst>
  </p:cSld>
  <p:clrMap bg1="lt1" tx1="dk1" bg2="lt2" tx2="dk2" accent1="accent1" accent2="accent2" accent3="accent3" accent4="accent4" accent5="accent5" accent6="accent6" hlink="hlink" folHlink="folHlink"/>
  <p:hf hdr="0" ft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pPr defTabSz="449263">
              <a:buClr>
                <a:srgbClr val="000000"/>
              </a:buClr>
              <a:buSzPct val="100000"/>
              <a:buFont typeface="Times New Roman" pitchFamily="16" charset="0"/>
              <a:buNone/>
            </a:pPr>
            <a:endParaRPr lang="en-GB" sz="2400">
              <a:solidFill>
                <a:srgbClr val="FFFFFF"/>
              </a:solidFill>
              <a:latin typeface="Times New Roman" pitchFamily="16" charset="0"/>
              <a:ea typeface="MS Gothic" charset="-128"/>
            </a:endParaRPr>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85063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lvl1pPr>
          </a:lstStyle>
          <a:p>
            <a:r>
              <a:rPr lang="en-US" dirty="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5" name="Rectangle 6"/>
          <p:cNvSpPr>
            <a:spLocks noGrp="1" noChangeArrowheads="1"/>
          </p:cNvSpPr>
          <p:nvPr>
            <p:ph type="sldNum" sz="quarter" idx="11"/>
          </p:nvPr>
        </p:nvSpPr>
        <p:spPr>
          <a:ln/>
        </p:spPr>
        <p:txBody>
          <a:bodyPr/>
          <a:lstStyle>
            <a:lvl1pPr>
              <a:defRPr/>
            </a:lvl1pPr>
          </a:lstStyle>
          <a:p>
            <a:pPr>
              <a:defRPr/>
            </a:pPr>
            <a:r>
              <a:rPr lang="en-GB"/>
              <a:t>Slide </a:t>
            </a:r>
            <a:fld id="{4BB4356B-64A4-49A3-9180-D4060259403F}" type="slidenum">
              <a:rPr lang="en-GB"/>
              <a:pPr>
                <a:defRPr/>
              </a:pPr>
              <a:t>‹#›</a:t>
            </a:fld>
            <a:endParaRPr lang="en-GB"/>
          </a:p>
        </p:txBody>
      </p:sp>
      <p:sp>
        <p:nvSpPr>
          <p:cNvPr id="6" name="Rectangle 5"/>
          <p:cNvSpPr/>
          <p:nvPr userDrawn="1"/>
        </p:nvSpPr>
        <p:spPr>
          <a:xfrm>
            <a:off x="6916236" y="6475413"/>
            <a:ext cx="1712328" cy="276999"/>
          </a:xfrm>
          <a:prstGeom prst="rect">
            <a:avLst/>
          </a:prstGeom>
        </p:spPr>
        <p:txBody>
          <a:bodyPr wrap="none">
            <a:spAutoFit/>
          </a:bodyPr>
          <a:lstStyle/>
          <a:p>
            <a:pPr>
              <a:defRPr/>
            </a:pPr>
            <a:r>
              <a:rPr lang="fr-FR" dirty="0" smtClean="0"/>
              <a:t>Erik</a:t>
            </a:r>
            <a:r>
              <a:rPr lang="fr-FR" baseline="0" dirty="0" smtClean="0"/>
              <a:t> Lindskog, Samsung</a:t>
            </a:r>
            <a:endParaRPr lang="en-GB" dirty="0"/>
          </a:p>
        </p:txBody>
      </p:sp>
    </p:spTree>
    <p:extLst>
      <p:ext uri="{BB962C8B-B14F-4D97-AF65-F5344CB8AC3E}">
        <p14:creationId xmlns:p14="http://schemas.microsoft.com/office/powerpoint/2010/main" val="30613540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smtClean="0"/>
              <a:t>Erik Lindskog, Samsung </a:t>
            </a:r>
            <a:endParaRPr lang="en-GB"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GB"/>
              <a:t>Slide </a:t>
            </a:r>
            <a:fld id="{6AE19327-4C68-46D6-BDB6-D6C46F595B13}" type="slidenum">
              <a:rPr lang="en-GB"/>
              <a:pPr>
                <a:defRPr/>
              </a:pPr>
              <a:t>‹#›</a:t>
            </a:fld>
            <a:endParaRPr lang="en-GB"/>
          </a:p>
        </p:txBody>
      </p:sp>
    </p:spTree>
    <p:extLst>
      <p:ext uri="{BB962C8B-B14F-4D97-AF65-F5344CB8AC3E}">
        <p14:creationId xmlns:p14="http://schemas.microsoft.com/office/powerpoint/2010/main" val="4131206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smtClean="0"/>
              <a:t>Erik Lindskog, Samsung </a:t>
            </a:r>
            <a:endParaRPr lang="en-GB"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GB"/>
              <a:t>Slide </a:t>
            </a:r>
            <a:fld id="{98770FBA-13FD-45A2-B02A-86C02E5AF2C8}" type="slidenum">
              <a:rPr lang="en-GB"/>
              <a:pPr>
                <a:defRPr/>
              </a:pPr>
              <a:t>‹#›</a:t>
            </a:fld>
            <a:endParaRPr lang="en-GB"/>
          </a:p>
        </p:txBody>
      </p:sp>
    </p:spTree>
    <p:extLst>
      <p:ext uri="{BB962C8B-B14F-4D97-AF65-F5344CB8AC3E}">
        <p14:creationId xmlns:p14="http://schemas.microsoft.com/office/powerpoint/2010/main" val="29779169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Rectangle 5"/>
          <p:cNvSpPr>
            <a:spLocks noGrp="1" noChangeArrowheads="1"/>
          </p:cNvSpPr>
          <p:nvPr>
            <p:ph type="ftr" sz="quarter" idx="10"/>
          </p:nvPr>
        </p:nvSpPr>
        <p:spPr>
          <a:xfrm>
            <a:off x="5857164" y="6475413"/>
            <a:ext cx="2806080" cy="184666"/>
          </a:xfrm>
          <a:ln/>
        </p:spPr>
        <p:txBody>
          <a:bodyPr/>
          <a:lstStyle>
            <a:lvl1pPr>
              <a:defRPr/>
            </a:lvl1pPr>
          </a:lstStyle>
          <a:p>
            <a:pPr>
              <a:defRPr/>
            </a:pPr>
            <a:r>
              <a:rPr lang="en-US" dirty="0" smtClean="0"/>
              <a:t>Erik Lindskog, Samsung </a:t>
            </a:r>
            <a:endParaRPr lang="en-GB" dirty="0"/>
          </a:p>
        </p:txBody>
      </p:sp>
    </p:spTree>
    <p:extLst>
      <p:ext uri="{BB962C8B-B14F-4D97-AF65-F5344CB8AC3E}">
        <p14:creationId xmlns:p14="http://schemas.microsoft.com/office/powerpoint/2010/main" val="4794783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Rectangle 5"/>
          <p:cNvSpPr>
            <a:spLocks noGrp="1" noChangeArrowheads="1"/>
          </p:cNvSpPr>
          <p:nvPr>
            <p:ph type="ftr" sz="quarter" idx="10"/>
          </p:nvPr>
        </p:nvSpPr>
        <p:spPr>
          <a:xfrm>
            <a:off x="5874134" y="6475413"/>
            <a:ext cx="2806080" cy="184666"/>
          </a:xfrm>
          <a:ln/>
        </p:spPr>
        <p:txBody>
          <a:bodyPr/>
          <a:lstStyle>
            <a:lvl1pPr>
              <a:defRPr/>
            </a:lvl1pPr>
          </a:lstStyle>
          <a:p>
            <a:pPr>
              <a:defRPr/>
            </a:pPr>
            <a:r>
              <a:rPr lang="en-US" dirty="0" smtClean="0"/>
              <a:t>Erik Lindskog, Samsung </a:t>
            </a:r>
            <a:endParaRPr lang="en-GB" dirty="0"/>
          </a:p>
        </p:txBody>
      </p:sp>
    </p:spTree>
    <p:extLst>
      <p:ext uri="{BB962C8B-B14F-4D97-AF65-F5344CB8AC3E}">
        <p14:creationId xmlns:p14="http://schemas.microsoft.com/office/powerpoint/2010/main" val="30032719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3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Rectangle 5"/>
          <p:cNvSpPr>
            <a:spLocks noGrp="1" noChangeArrowheads="1"/>
          </p:cNvSpPr>
          <p:nvPr>
            <p:ph type="ftr" sz="quarter" idx="10"/>
          </p:nvPr>
        </p:nvSpPr>
        <p:spPr>
          <a:xfrm>
            <a:off x="5796136" y="6475413"/>
            <a:ext cx="2806080" cy="184666"/>
          </a:xfrm>
          <a:ln/>
        </p:spPr>
        <p:txBody>
          <a:bodyPr/>
          <a:lstStyle>
            <a:lvl1pPr>
              <a:defRPr/>
            </a:lvl1pPr>
          </a:lstStyle>
          <a:p>
            <a:pPr>
              <a:defRPr/>
            </a:pPr>
            <a:r>
              <a:rPr lang="en-US" dirty="0" smtClean="0"/>
              <a:t>Erik Lindskog, Samsung </a:t>
            </a:r>
            <a:endParaRPr lang="en-GB" dirty="0"/>
          </a:p>
        </p:txBody>
      </p:sp>
    </p:spTree>
    <p:extLst>
      <p:ext uri="{BB962C8B-B14F-4D97-AF65-F5344CB8AC3E}">
        <p14:creationId xmlns:p14="http://schemas.microsoft.com/office/powerpoint/2010/main" val="23277784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4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Rectangle 5"/>
          <p:cNvSpPr>
            <a:spLocks noGrp="1" noChangeArrowheads="1"/>
          </p:cNvSpPr>
          <p:nvPr>
            <p:ph type="ftr" sz="quarter" idx="10"/>
          </p:nvPr>
        </p:nvSpPr>
        <p:spPr>
          <a:xfrm>
            <a:off x="5796136" y="6475413"/>
            <a:ext cx="2806080" cy="184666"/>
          </a:xfrm>
          <a:ln/>
        </p:spPr>
        <p:txBody>
          <a:bodyPr/>
          <a:lstStyle>
            <a:lvl1pPr>
              <a:defRPr/>
            </a:lvl1pPr>
          </a:lstStyle>
          <a:p>
            <a:pPr>
              <a:defRPr/>
            </a:pPr>
            <a:r>
              <a:rPr lang="en-US" dirty="0" smtClean="0"/>
              <a:t>Erik Lindskog, Samsung </a:t>
            </a:r>
            <a:endParaRPr lang="en-GB" dirty="0"/>
          </a:p>
        </p:txBody>
      </p:sp>
    </p:spTree>
    <p:extLst>
      <p:ext uri="{BB962C8B-B14F-4D97-AF65-F5344CB8AC3E}">
        <p14:creationId xmlns:p14="http://schemas.microsoft.com/office/powerpoint/2010/main" val="25248506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5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Rectangle 5"/>
          <p:cNvSpPr>
            <a:spLocks noGrp="1" noChangeArrowheads="1"/>
          </p:cNvSpPr>
          <p:nvPr>
            <p:ph type="ftr" sz="quarter" idx="10"/>
          </p:nvPr>
        </p:nvSpPr>
        <p:spPr>
          <a:xfrm>
            <a:off x="5652120" y="6473309"/>
            <a:ext cx="2806080" cy="184666"/>
          </a:xfrm>
          <a:ln/>
        </p:spPr>
        <p:txBody>
          <a:bodyPr/>
          <a:lstStyle>
            <a:lvl1pPr>
              <a:defRPr/>
            </a:lvl1pPr>
          </a:lstStyle>
          <a:p>
            <a:pPr>
              <a:defRPr/>
            </a:pPr>
            <a:r>
              <a:rPr lang="en-US" dirty="0" smtClean="0"/>
              <a:t>Erik Lindskog, Samsung </a:t>
            </a:r>
            <a:endParaRPr lang="en-GB" dirty="0"/>
          </a:p>
        </p:txBody>
      </p:sp>
    </p:spTree>
    <p:extLst>
      <p:ext uri="{BB962C8B-B14F-4D97-AF65-F5344CB8AC3E}">
        <p14:creationId xmlns:p14="http://schemas.microsoft.com/office/powerpoint/2010/main" val="1999704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6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Rectangle 5"/>
          <p:cNvSpPr>
            <a:spLocks noGrp="1" noChangeArrowheads="1"/>
          </p:cNvSpPr>
          <p:nvPr>
            <p:ph type="ftr" sz="quarter" idx="10"/>
          </p:nvPr>
        </p:nvSpPr>
        <p:spPr>
          <a:xfrm>
            <a:off x="5652120" y="6473309"/>
            <a:ext cx="2806080" cy="184666"/>
          </a:xfrm>
          <a:ln/>
        </p:spPr>
        <p:txBody>
          <a:bodyPr/>
          <a:lstStyle>
            <a:lvl1pPr>
              <a:defRPr/>
            </a:lvl1pPr>
          </a:lstStyle>
          <a:p>
            <a:pPr>
              <a:defRPr/>
            </a:pPr>
            <a:r>
              <a:rPr lang="en-US" dirty="0" smtClean="0"/>
              <a:t>Erik Lindskog, Samsung </a:t>
            </a:r>
            <a:endParaRPr lang="en-GB" dirty="0"/>
          </a:p>
        </p:txBody>
      </p:sp>
    </p:spTree>
    <p:extLst>
      <p:ext uri="{BB962C8B-B14F-4D97-AF65-F5344CB8AC3E}">
        <p14:creationId xmlns:p14="http://schemas.microsoft.com/office/powerpoint/2010/main" val="22286200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7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Date Placeholder 3"/>
          <p:cNvSpPr>
            <a:spLocks noGrp="1"/>
          </p:cNvSpPr>
          <p:nvPr>
            <p:ph type="dt" idx="10"/>
          </p:nvPr>
        </p:nvSpPr>
        <p:spPr>
          <a:xfrm>
            <a:off x="455613" y="313239"/>
            <a:ext cx="1874823" cy="273050"/>
          </a:xfrm>
          <a:prstGeom prst="rect">
            <a:avLst/>
          </a:prstGeom>
        </p:spPr>
        <p:txBody>
          <a:bodyPr/>
          <a:lstStyle>
            <a:lvl1pPr>
              <a:defRPr/>
            </a:lvl1pPr>
          </a:lstStyle>
          <a:p>
            <a:pPr defTabSz="449263">
              <a:buClr>
                <a:srgbClr val="000000"/>
              </a:buClr>
              <a:buSzPct val="100000"/>
              <a:buFont typeface="Times New Roman" pitchFamily="16" charset="0"/>
              <a:buNone/>
            </a:pPr>
            <a:endParaRPr lang="en-GB" sz="2400" dirty="0">
              <a:solidFill>
                <a:srgbClr val="FFFFFF"/>
              </a:solidFill>
              <a:latin typeface="Times New Roman" pitchFamily="16" charset="0"/>
            </a:endParaRPr>
          </a:p>
        </p:txBody>
      </p:sp>
      <p:sp>
        <p:nvSpPr>
          <p:cNvPr id="6" name="Footer Placeholder 4"/>
          <p:cNvSpPr>
            <a:spLocks noGrp="1"/>
          </p:cNvSpPr>
          <p:nvPr>
            <p:ph type="ftr" idx="11"/>
          </p:nvPr>
        </p:nvSpPr>
        <p:spPr>
          <a:xfrm>
            <a:off x="5499105" y="6477000"/>
            <a:ext cx="3184520" cy="184666"/>
          </a:xfrm>
        </p:spPr>
        <p:txBody>
          <a:bodyPr/>
          <a:lstStyle>
            <a:lvl1pPr>
              <a:defRPr/>
            </a:lvl1pPr>
          </a:lstStyle>
          <a:p>
            <a:r>
              <a:rPr lang="en-GB" dirty="0" smtClean="0"/>
              <a:t>Erik Lindskog, Samsung </a:t>
            </a:r>
            <a:endParaRPr lang="en-GB" dirty="0"/>
          </a:p>
        </p:txBody>
      </p:sp>
    </p:spTree>
    <p:extLst>
      <p:ext uri="{BB962C8B-B14F-4D97-AF65-F5344CB8AC3E}">
        <p14:creationId xmlns:p14="http://schemas.microsoft.com/office/powerpoint/2010/main" val="12011500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8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Rectangle 5"/>
          <p:cNvSpPr>
            <a:spLocks noGrp="1" noChangeArrowheads="1"/>
          </p:cNvSpPr>
          <p:nvPr>
            <p:ph type="ftr" sz="quarter" idx="10"/>
          </p:nvPr>
        </p:nvSpPr>
        <p:spPr>
          <a:xfrm>
            <a:off x="5652120" y="6473309"/>
            <a:ext cx="2806080" cy="184666"/>
          </a:xfrm>
          <a:ln/>
        </p:spPr>
        <p:txBody>
          <a:bodyPr/>
          <a:lstStyle>
            <a:lvl1pPr>
              <a:defRPr/>
            </a:lvl1pPr>
          </a:lstStyle>
          <a:p>
            <a:pPr>
              <a:defRPr/>
            </a:pPr>
            <a:r>
              <a:rPr lang="en-US" dirty="0" smtClean="0"/>
              <a:t>Erik Lindskog, Samsung </a:t>
            </a:r>
            <a:endParaRPr lang="en-GB" dirty="0"/>
          </a:p>
        </p:txBody>
      </p:sp>
    </p:spTree>
    <p:extLst>
      <p:ext uri="{BB962C8B-B14F-4D97-AF65-F5344CB8AC3E}">
        <p14:creationId xmlns:p14="http://schemas.microsoft.com/office/powerpoint/2010/main" val="35889409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endParaRPr lang="en-GB"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6"/>
          <p:cNvSpPr>
            <a:spLocks noGrp="1" noChangeArrowheads="1"/>
          </p:cNvSpPr>
          <p:nvPr>
            <p:ph type="sldNum" sz="quarter" idx="11"/>
          </p:nvPr>
        </p:nvSpPr>
        <p:spPr>
          <a:ln/>
        </p:spPr>
        <p:txBody>
          <a:bodyPr/>
          <a:lstStyle>
            <a:lvl1pPr>
              <a:defRPr/>
            </a:lvl1pPr>
          </a:lstStyle>
          <a:p>
            <a:pPr>
              <a:defRPr/>
            </a:pPr>
            <a:r>
              <a:rPr lang="en-GB"/>
              <a:t>Slide </a:t>
            </a:r>
            <a:fld id="{A1594516-5E1A-4508-A168-C8B6B68557E7}" type="slidenum">
              <a:rPr lang="en-GB"/>
              <a:pPr>
                <a:defRPr/>
              </a:pPr>
              <a:t>‹#›</a:t>
            </a:fld>
            <a:endParaRPr lang="en-GB"/>
          </a:p>
        </p:txBody>
      </p:sp>
      <p:sp>
        <p:nvSpPr>
          <p:cNvPr id="6" name="Rectangle 5"/>
          <p:cNvSpPr/>
          <p:nvPr userDrawn="1"/>
        </p:nvSpPr>
        <p:spPr>
          <a:xfrm>
            <a:off x="6804248" y="6475413"/>
            <a:ext cx="1779654" cy="276999"/>
          </a:xfrm>
          <a:prstGeom prst="rect">
            <a:avLst/>
          </a:prstGeom>
        </p:spPr>
        <p:txBody>
          <a:bodyPr wrap="none">
            <a:spAutoFit/>
          </a:bodyPr>
          <a:lstStyle/>
          <a:p>
            <a:pPr>
              <a:defRPr/>
            </a:pPr>
            <a:r>
              <a:rPr lang="fr-FR" dirty="0" smtClean="0"/>
              <a:t>Erik Lindskog, Samsung</a:t>
            </a:r>
            <a:endParaRPr lang="fr-FR" dirty="0"/>
          </a:p>
        </p:txBody>
      </p:sp>
    </p:spTree>
    <p:extLst>
      <p:ext uri="{BB962C8B-B14F-4D97-AF65-F5344CB8AC3E}">
        <p14:creationId xmlns:p14="http://schemas.microsoft.com/office/powerpoint/2010/main" val="77480391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9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Rectangle 5"/>
          <p:cNvSpPr>
            <a:spLocks noGrp="1" noChangeArrowheads="1"/>
          </p:cNvSpPr>
          <p:nvPr>
            <p:ph type="ftr" sz="quarter" idx="10"/>
          </p:nvPr>
        </p:nvSpPr>
        <p:spPr>
          <a:xfrm>
            <a:off x="5652120" y="6473309"/>
            <a:ext cx="2806080" cy="184666"/>
          </a:xfrm>
          <a:ln/>
        </p:spPr>
        <p:txBody>
          <a:bodyPr/>
          <a:lstStyle>
            <a:lvl1pPr>
              <a:defRPr/>
            </a:lvl1pPr>
          </a:lstStyle>
          <a:p>
            <a:pPr>
              <a:defRPr/>
            </a:pPr>
            <a:r>
              <a:rPr lang="en-US" dirty="0" smtClean="0"/>
              <a:t>Erik Lindskog, Samsung </a:t>
            </a:r>
            <a:endParaRPr lang="en-GB" dirty="0"/>
          </a:p>
        </p:txBody>
      </p:sp>
    </p:spTree>
    <p:extLst>
      <p:ext uri="{BB962C8B-B14F-4D97-AF65-F5344CB8AC3E}">
        <p14:creationId xmlns:p14="http://schemas.microsoft.com/office/powerpoint/2010/main" val="11741600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10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Rectangle 5"/>
          <p:cNvSpPr>
            <a:spLocks noGrp="1" noChangeArrowheads="1"/>
          </p:cNvSpPr>
          <p:nvPr>
            <p:ph type="ftr" sz="quarter" idx="10"/>
          </p:nvPr>
        </p:nvSpPr>
        <p:spPr>
          <a:xfrm>
            <a:off x="5652120" y="6473309"/>
            <a:ext cx="2806080" cy="184666"/>
          </a:xfrm>
          <a:ln/>
        </p:spPr>
        <p:txBody>
          <a:bodyPr/>
          <a:lstStyle>
            <a:lvl1pPr>
              <a:defRPr/>
            </a:lvl1pPr>
          </a:lstStyle>
          <a:p>
            <a:pPr>
              <a:defRPr/>
            </a:pPr>
            <a:r>
              <a:rPr lang="en-US" dirty="0" smtClean="0"/>
              <a:t>Erik Lindskog, Samsung </a:t>
            </a:r>
            <a:endParaRPr lang="en-GB" dirty="0"/>
          </a:p>
        </p:txBody>
      </p:sp>
    </p:spTree>
    <p:extLst>
      <p:ext uri="{BB962C8B-B14F-4D97-AF65-F5344CB8AC3E}">
        <p14:creationId xmlns:p14="http://schemas.microsoft.com/office/powerpoint/2010/main" val="18970560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11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Rectangle 5"/>
          <p:cNvSpPr>
            <a:spLocks noGrp="1" noChangeArrowheads="1"/>
          </p:cNvSpPr>
          <p:nvPr>
            <p:ph type="ftr" sz="quarter" idx="10"/>
          </p:nvPr>
        </p:nvSpPr>
        <p:spPr>
          <a:xfrm>
            <a:off x="5652120" y="6473309"/>
            <a:ext cx="2806080" cy="184666"/>
          </a:xfrm>
          <a:ln/>
        </p:spPr>
        <p:txBody>
          <a:bodyPr/>
          <a:lstStyle>
            <a:lvl1pPr>
              <a:defRPr/>
            </a:lvl1pPr>
          </a:lstStyle>
          <a:p>
            <a:pPr>
              <a:defRPr/>
            </a:pPr>
            <a:r>
              <a:rPr lang="en-US" dirty="0" smtClean="0"/>
              <a:t>Erik Lindskog, Samsung </a:t>
            </a:r>
            <a:endParaRPr lang="en-GB" dirty="0"/>
          </a:p>
        </p:txBody>
      </p:sp>
    </p:spTree>
    <p:extLst>
      <p:ext uri="{BB962C8B-B14F-4D97-AF65-F5344CB8AC3E}">
        <p14:creationId xmlns:p14="http://schemas.microsoft.com/office/powerpoint/2010/main" val="36788749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2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Rectangle 5"/>
          <p:cNvSpPr>
            <a:spLocks noGrp="1" noChangeArrowheads="1"/>
          </p:cNvSpPr>
          <p:nvPr>
            <p:ph type="ftr" sz="quarter" idx="10"/>
          </p:nvPr>
        </p:nvSpPr>
        <p:spPr>
          <a:xfrm>
            <a:off x="5652120" y="6473309"/>
            <a:ext cx="2806080" cy="184666"/>
          </a:xfrm>
          <a:ln/>
        </p:spPr>
        <p:txBody>
          <a:bodyPr/>
          <a:lstStyle>
            <a:lvl1pPr>
              <a:defRPr/>
            </a:lvl1pPr>
          </a:lstStyle>
          <a:p>
            <a:pPr>
              <a:defRPr/>
            </a:pPr>
            <a:r>
              <a:rPr lang="en-US" dirty="0" smtClean="0"/>
              <a:t>Erik Lindskog, Samsung </a:t>
            </a:r>
            <a:endParaRPr lang="en-GB" dirty="0"/>
          </a:p>
        </p:txBody>
      </p:sp>
    </p:spTree>
    <p:extLst>
      <p:ext uri="{BB962C8B-B14F-4D97-AF65-F5344CB8AC3E}">
        <p14:creationId xmlns:p14="http://schemas.microsoft.com/office/powerpoint/2010/main" val="29152593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13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Date Placeholder 3"/>
          <p:cNvSpPr>
            <a:spLocks noGrp="1"/>
          </p:cNvSpPr>
          <p:nvPr>
            <p:ph type="dt" idx="10"/>
          </p:nvPr>
        </p:nvSpPr>
        <p:spPr>
          <a:xfrm>
            <a:off x="455613" y="313239"/>
            <a:ext cx="1874823" cy="273050"/>
          </a:xfrm>
          <a:prstGeom prst="rect">
            <a:avLst/>
          </a:prstGeom>
        </p:spPr>
        <p:txBody>
          <a:bodyPr/>
          <a:lstStyle>
            <a:lvl1pPr>
              <a:defRPr/>
            </a:lvl1pPr>
          </a:lstStyle>
          <a:p>
            <a:pPr defTabSz="449263">
              <a:buClr>
                <a:srgbClr val="000000"/>
              </a:buClr>
              <a:buSzPct val="100000"/>
              <a:buFont typeface="Times New Roman" pitchFamily="16" charset="0"/>
              <a:buNone/>
            </a:pPr>
            <a:endParaRPr lang="en-GB" sz="2400" dirty="0">
              <a:solidFill>
                <a:srgbClr val="FFFFFF"/>
              </a:solidFill>
              <a:latin typeface="Times New Roman" pitchFamily="16" charset="0"/>
            </a:endParaRPr>
          </a:p>
        </p:txBody>
      </p:sp>
      <p:sp>
        <p:nvSpPr>
          <p:cNvPr id="6" name="Footer Placeholder 4"/>
          <p:cNvSpPr>
            <a:spLocks noGrp="1"/>
          </p:cNvSpPr>
          <p:nvPr>
            <p:ph type="ftr" idx="11"/>
          </p:nvPr>
        </p:nvSpPr>
        <p:spPr>
          <a:xfrm>
            <a:off x="5499105" y="6477000"/>
            <a:ext cx="3184520" cy="184666"/>
          </a:xfrm>
        </p:spPr>
        <p:txBody>
          <a:bodyPr/>
          <a:lstStyle>
            <a:lvl1pPr>
              <a:defRPr/>
            </a:lvl1pPr>
          </a:lstStyle>
          <a:p>
            <a:r>
              <a:rPr lang="en-GB" dirty="0" smtClean="0"/>
              <a:t>Erik Lindskog, Samsung </a:t>
            </a:r>
            <a:endParaRPr lang="en-GB" dirty="0"/>
          </a:p>
        </p:txBody>
      </p:sp>
    </p:spTree>
    <p:extLst>
      <p:ext uri="{BB962C8B-B14F-4D97-AF65-F5344CB8AC3E}">
        <p14:creationId xmlns:p14="http://schemas.microsoft.com/office/powerpoint/2010/main" val="8696137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14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Rectangle 5"/>
          <p:cNvSpPr>
            <a:spLocks noGrp="1" noChangeArrowheads="1"/>
          </p:cNvSpPr>
          <p:nvPr>
            <p:ph type="ftr" sz="quarter" idx="10"/>
          </p:nvPr>
        </p:nvSpPr>
        <p:spPr>
          <a:xfrm>
            <a:off x="5652120" y="6473309"/>
            <a:ext cx="2806080" cy="184666"/>
          </a:xfrm>
          <a:ln/>
        </p:spPr>
        <p:txBody>
          <a:bodyPr/>
          <a:lstStyle>
            <a:lvl1pPr>
              <a:defRPr/>
            </a:lvl1pPr>
          </a:lstStyle>
          <a:p>
            <a:pPr>
              <a:defRPr/>
            </a:pPr>
            <a:r>
              <a:rPr lang="en-US" dirty="0" smtClean="0"/>
              <a:t>Erik Lindskog, Samsung </a:t>
            </a:r>
            <a:endParaRPr lang="en-GB" dirty="0"/>
          </a:p>
        </p:txBody>
      </p:sp>
    </p:spTree>
    <p:extLst>
      <p:ext uri="{BB962C8B-B14F-4D97-AF65-F5344CB8AC3E}">
        <p14:creationId xmlns:p14="http://schemas.microsoft.com/office/powerpoint/2010/main" val="27122806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15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Rectangle 5"/>
          <p:cNvSpPr>
            <a:spLocks noGrp="1" noChangeArrowheads="1"/>
          </p:cNvSpPr>
          <p:nvPr>
            <p:ph type="ftr" sz="quarter" idx="10"/>
          </p:nvPr>
        </p:nvSpPr>
        <p:spPr>
          <a:xfrm>
            <a:off x="5652120" y="6473309"/>
            <a:ext cx="2806080" cy="184666"/>
          </a:xfrm>
          <a:ln/>
        </p:spPr>
        <p:txBody>
          <a:bodyPr/>
          <a:lstStyle>
            <a:lvl1pPr>
              <a:defRPr/>
            </a:lvl1pPr>
          </a:lstStyle>
          <a:p>
            <a:pPr>
              <a:defRPr/>
            </a:pPr>
            <a:r>
              <a:rPr lang="en-US" dirty="0" smtClean="0"/>
              <a:t>Erik Lindskog, Samsung </a:t>
            </a:r>
            <a:endParaRPr lang="en-GB" dirty="0"/>
          </a:p>
        </p:txBody>
      </p:sp>
    </p:spTree>
    <p:extLst>
      <p:ext uri="{BB962C8B-B14F-4D97-AF65-F5344CB8AC3E}">
        <p14:creationId xmlns:p14="http://schemas.microsoft.com/office/powerpoint/2010/main" val="27382682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16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Rectangle 5"/>
          <p:cNvSpPr>
            <a:spLocks noGrp="1" noChangeArrowheads="1"/>
          </p:cNvSpPr>
          <p:nvPr>
            <p:ph type="ftr" sz="quarter" idx="10"/>
          </p:nvPr>
        </p:nvSpPr>
        <p:spPr>
          <a:xfrm>
            <a:off x="5652120" y="6473309"/>
            <a:ext cx="2806080" cy="184666"/>
          </a:xfrm>
          <a:ln/>
        </p:spPr>
        <p:txBody>
          <a:bodyPr/>
          <a:lstStyle>
            <a:lvl1pPr>
              <a:defRPr/>
            </a:lvl1pPr>
          </a:lstStyle>
          <a:p>
            <a:pPr>
              <a:defRPr/>
            </a:pPr>
            <a:r>
              <a:rPr lang="en-US" dirty="0" smtClean="0"/>
              <a:t>Erik Lindskog, Samsung </a:t>
            </a:r>
            <a:endParaRPr lang="en-GB" dirty="0"/>
          </a:p>
        </p:txBody>
      </p:sp>
    </p:spTree>
    <p:extLst>
      <p:ext uri="{BB962C8B-B14F-4D97-AF65-F5344CB8AC3E}">
        <p14:creationId xmlns:p14="http://schemas.microsoft.com/office/powerpoint/2010/main" val="40189888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17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23837613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Date Placeholder 3"/>
          <p:cNvSpPr>
            <a:spLocks noGrp="1"/>
          </p:cNvSpPr>
          <p:nvPr>
            <p:ph type="dt" idx="10"/>
          </p:nvPr>
        </p:nvSpPr>
        <p:spPr>
          <a:xfrm>
            <a:off x="455613" y="313239"/>
            <a:ext cx="1874823" cy="273050"/>
          </a:xfrm>
          <a:prstGeom prst="rect">
            <a:avLst/>
          </a:prstGeom>
        </p:spPr>
        <p:txBody>
          <a:bodyPr/>
          <a:lstStyle>
            <a:lvl1pPr>
              <a:defRPr/>
            </a:lvl1pPr>
          </a:lstStyle>
          <a:p>
            <a:pPr defTabSz="449263">
              <a:buClr>
                <a:srgbClr val="000000"/>
              </a:buClr>
              <a:buSzPct val="100000"/>
              <a:buFont typeface="Times New Roman" pitchFamily="16" charset="0"/>
              <a:buNone/>
            </a:pPr>
            <a:endParaRPr lang="en-GB" sz="2400" dirty="0">
              <a:solidFill>
                <a:srgbClr val="FFFFFF"/>
              </a:solidFill>
              <a:latin typeface="Times New Roman" pitchFamily="16" charset="0"/>
            </a:endParaRPr>
          </a:p>
        </p:txBody>
      </p:sp>
      <p:sp>
        <p:nvSpPr>
          <p:cNvPr id="6" name="Footer Placeholder 4"/>
          <p:cNvSpPr>
            <a:spLocks noGrp="1"/>
          </p:cNvSpPr>
          <p:nvPr>
            <p:ph type="ftr" idx="11"/>
          </p:nvPr>
        </p:nvSpPr>
        <p:spPr>
          <a:xfrm>
            <a:off x="5499105" y="6477000"/>
            <a:ext cx="3184520" cy="180975"/>
          </a:xfrm>
        </p:spPr>
        <p:txBody>
          <a:bodyPr/>
          <a:lstStyle>
            <a:lvl1pPr>
              <a:defRPr/>
            </a:lvl1pPr>
          </a:lstStyle>
          <a:p>
            <a:r>
              <a:rPr lang="en-GB" smtClean="0"/>
              <a:t>Erik Lindskog, Samsung</a:t>
            </a:r>
            <a:endParaRPr lang="en-GB"/>
          </a:p>
        </p:txBody>
      </p:sp>
    </p:spTree>
    <p:extLst>
      <p:ext uri="{BB962C8B-B14F-4D97-AF65-F5344CB8AC3E}">
        <p14:creationId xmlns:p14="http://schemas.microsoft.com/office/powerpoint/2010/main" val="16544184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a:t>Click to edit Master title style</a:t>
            </a:r>
            <a:endParaRPr lang="en-GB" dirty="0"/>
          </a:p>
        </p:txBody>
      </p:sp>
      <p:sp>
        <p:nvSpPr>
          <p:cNvPr id="3" name="Content Placeholder 2"/>
          <p:cNvSpPr>
            <a:spLocks noGrp="1"/>
          </p:cNvSpPr>
          <p:nvPr>
            <p:ph idx="1"/>
          </p:nvPr>
        </p:nvSpPr>
        <p:spPr/>
        <p:txBody>
          <a:bodyPr/>
          <a:lstStyle>
            <a:lvl1pPr>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Rectangle 5"/>
          <p:cNvSpPr>
            <a:spLocks noGrp="1" noChangeArrowheads="1"/>
          </p:cNvSpPr>
          <p:nvPr>
            <p:ph type="ftr" sz="quarter" idx="10"/>
          </p:nvPr>
        </p:nvSpPr>
        <p:spPr>
          <a:xfrm>
            <a:off x="5249753" y="6475413"/>
            <a:ext cx="3294172" cy="161583"/>
          </a:xfrm>
          <a:ln/>
        </p:spPr>
        <p:txBody>
          <a:bodyPr/>
          <a:lstStyle>
            <a:lvl1pPr marL="0" marR="0" indent="0" algn="r" defTabSz="914400" rtl="0" eaLnBrk="0" fontAlgn="base" latinLnBrk="0" hangingPunct="0">
              <a:lnSpc>
                <a:spcPct val="100000"/>
              </a:lnSpc>
              <a:spcBef>
                <a:spcPct val="0"/>
              </a:spcBef>
              <a:spcAft>
                <a:spcPct val="0"/>
              </a:spcAft>
              <a:buClrTx/>
              <a:buSzTx/>
              <a:buFontTx/>
              <a:buNone/>
              <a:tabLst/>
              <a:defRPr sz="1050"/>
            </a:lvl1pPr>
          </a:lstStyle>
          <a:p>
            <a:pPr>
              <a:defRPr/>
            </a:pPr>
            <a:r>
              <a:rPr lang="en-US" dirty="0" smtClean="0"/>
              <a:t>Erik Lindskog, Samsung </a:t>
            </a:r>
            <a:endParaRPr lang="en-GB"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GB"/>
              <a:t>Slide </a:t>
            </a:r>
            <a:fld id="{291230A6-1ED8-40C7-B3D0-82B1B9814FDB}" type="slidenum">
              <a:rPr lang="en-GB"/>
              <a:pPr>
                <a:defRPr/>
              </a:pPr>
              <a:t>‹#›</a:t>
            </a:fld>
            <a:endParaRPr lang="en-GB"/>
          </a:p>
        </p:txBody>
      </p:sp>
    </p:spTree>
    <p:extLst>
      <p:ext uri="{BB962C8B-B14F-4D97-AF65-F5344CB8AC3E}">
        <p14:creationId xmlns:p14="http://schemas.microsoft.com/office/powerpoint/2010/main" val="355785285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8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5072406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19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14781930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userDrawn="1">
  <p:cSld name="20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37603541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21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22919403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22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12738361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23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Date Placeholder 3"/>
          <p:cNvSpPr>
            <a:spLocks noGrp="1"/>
          </p:cNvSpPr>
          <p:nvPr>
            <p:ph type="dt" idx="10"/>
          </p:nvPr>
        </p:nvSpPr>
        <p:spPr>
          <a:xfrm>
            <a:off x="455613" y="313239"/>
            <a:ext cx="1874823" cy="273050"/>
          </a:xfrm>
          <a:prstGeom prst="rect">
            <a:avLst/>
          </a:prstGeom>
        </p:spPr>
        <p:txBody>
          <a:bodyPr/>
          <a:lstStyle>
            <a:lvl1pPr>
              <a:defRPr/>
            </a:lvl1pPr>
          </a:lstStyle>
          <a:p>
            <a:pPr defTabSz="449263">
              <a:buClr>
                <a:srgbClr val="000000"/>
              </a:buClr>
              <a:buSzPct val="100000"/>
              <a:buFont typeface="Times New Roman" pitchFamily="16" charset="0"/>
              <a:buNone/>
            </a:pPr>
            <a:endParaRPr lang="en-GB" sz="2400" dirty="0">
              <a:solidFill>
                <a:srgbClr val="FFFFFF"/>
              </a:solidFill>
              <a:latin typeface="Times New Roman" pitchFamily="16" charset="0"/>
            </a:endParaRPr>
          </a:p>
        </p:txBody>
      </p:sp>
      <p:sp>
        <p:nvSpPr>
          <p:cNvPr id="6" name="Footer Placeholder 4"/>
          <p:cNvSpPr>
            <a:spLocks noGrp="1"/>
          </p:cNvSpPr>
          <p:nvPr>
            <p:ph type="ftr" idx="11"/>
          </p:nvPr>
        </p:nvSpPr>
        <p:spPr>
          <a:xfrm>
            <a:off x="5499105" y="6477000"/>
            <a:ext cx="3184520" cy="180975"/>
          </a:xfrm>
        </p:spPr>
        <p:txBody>
          <a:bodyPr/>
          <a:lstStyle>
            <a:lvl1pPr>
              <a:defRPr/>
            </a:lvl1pPr>
          </a:lstStyle>
          <a:p>
            <a:r>
              <a:rPr lang="en-GB" smtClean="0"/>
              <a:t>Erik Lindskog, Samsung</a:t>
            </a:r>
            <a:endParaRPr lang="en-GB"/>
          </a:p>
        </p:txBody>
      </p:sp>
    </p:spTree>
    <p:extLst>
      <p:ext uri="{BB962C8B-B14F-4D97-AF65-F5344CB8AC3E}">
        <p14:creationId xmlns:p14="http://schemas.microsoft.com/office/powerpoint/2010/main" val="14070933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24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2532995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7.xml><?xml version="1.0" encoding="utf-8"?>
<p:sldLayout xmlns:a="http://schemas.openxmlformats.org/drawingml/2006/main" xmlns:r="http://schemas.openxmlformats.org/officeDocument/2006/relationships" xmlns:p="http://schemas.openxmlformats.org/presentationml/2006/main" userDrawn="1">
  <p:cSld name="25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21005960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8.xml><?xml version="1.0" encoding="utf-8"?>
<p:sldLayout xmlns:a="http://schemas.openxmlformats.org/drawingml/2006/main" xmlns:r="http://schemas.openxmlformats.org/officeDocument/2006/relationships" xmlns:p="http://schemas.openxmlformats.org/presentationml/2006/main" userDrawn="1">
  <p:cSld name="26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3109121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9.xml><?xml version="1.0" encoding="utf-8"?>
<p:sldLayout xmlns:a="http://schemas.openxmlformats.org/drawingml/2006/main" xmlns:r="http://schemas.openxmlformats.org/officeDocument/2006/relationships" xmlns:p="http://schemas.openxmlformats.org/presentationml/2006/main" userDrawn="1">
  <p:cSld name="27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14827279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p:cNvSpPr>
            <a:spLocks noGrp="1" noChangeArrowheads="1"/>
          </p:cNvSpPr>
          <p:nvPr>
            <p:ph type="ftr" sz="quarter" idx="10"/>
          </p:nvPr>
        </p:nvSpPr>
        <p:spPr>
          <a:xfrm>
            <a:off x="5652120" y="6475413"/>
            <a:ext cx="2891805" cy="184666"/>
          </a:xfrm>
          <a:ln/>
        </p:spPr>
        <p:txBody>
          <a:bodyPr/>
          <a:lstStyle>
            <a:lvl1pPr>
              <a:defRPr/>
            </a:lvl1pPr>
          </a:lstStyle>
          <a:p>
            <a:pPr>
              <a:defRPr/>
            </a:pPr>
            <a:r>
              <a:rPr lang="en-US" dirty="0" smtClean="0"/>
              <a:t>Erik Lindskog, Samsung </a:t>
            </a:r>
            <a:endParaRPr lang="en-GB"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GB"/>
              <a:t>Slide </a:t>
            </a:r>
            <a:fld id="{F117D05D-D0C9-4B34-B1ED-C9E95193EB2E}" type="slidenum">
              <a:rPr lang="en-GB"/>
              <a:pPr>
                <a:defRPr/>
              </a:pPr>
              <a:t>‹#›</a:t>
            </a:fld>
            <a:endParaRPr lang="en-GB"/>
          </a:p>
        </p:txBody>
      </p:sp>
    </p:spTree>
    <p:extLst>
      <p:ext uri="{BB962C8B-B14F-4D97-AF65-F5344CB8AC3E}">
        <p14:creationId xmlns:p14="http://schemas.microsoft.com/office/powerpoint/2010/main" val="288188479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userDrawn="1">
  <p:cSld name="28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21770309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1.xml><?xml version="1.0" encoding="utf-8"?>
<p:sldLayout xmlns:a="http://schemas.openxmlformats.org/drawingml/2006/main" xmlns:r="http://schemas.openxmlformats.org/officeDocument/2006/relationships" xmlns:p="http://schemas.openxmlformats.org/presentationml/2006/main" userDrawn="1">
  <p:cSld name="29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Date Placeholder 3"/>
          <p:cNvSpPr>
            <a:spLocks noGrp="1"/>
          </p:cNvSpPr>
          <p:nvPr>
            <p:ph type="dt" idx="10"/>
          </p:nvPr>
        </p:nvSpPr>
        <p:spPr>
          <a:xfrm>
            <a:off x="455613" y="313239"/>
            <a:ext cx="1874823" cy="273050"/>
          </a:xfrm>
          <a:prstGeom prst="rect">
            <a:avLst/>
          </a:prstGeom>
        </p:spPr>
        <p:txBody>
          <a:bodyPr/>
          <a:lstStyle>
            <a:lvl1pPr>
              <a:defRPr/>
            </a:lvl1pPr>
          </a:lstStyle>
          <a:p>
            <a:pPr defTabSz="449263">
              <a:buClr>
                <a:srgbClr val="000000"/>
              </a:buClr>
              <a:buSzPct val="100000"/>
              <a:buFont typeface="Times New Roman" pitchFamily="16" charset="0"/>
              <a:buNone/>
            </a:pPr>
            <a:endParaRPr lang="en-GB" sz="2400" dirty="0">
              <a:solidFill>
                <a:srgbClr val="FFFFFF"/>
              </a:solidFill>
              <a:latin typeface="Times New Roman" pitchFamily="16" charset="0"/>
            </a:endParaRPr>
          </a:p>
        </p:txBody>
      </p:sp>
      <p:sp>
        <p:nvSpPr>
          <p:cNvPr id="6" name="Footer Placeholder 4"/>
          <p:cNvSpPr>
            <a:spLocks noGrp="1"/>
          </p:cNvSpPr>
          <p:nvPr>
            <p:ph type="ftr" idx="11"/>
          </p:nvPr>
        </p:nvSpPr>
        <p:spPr>
          <a:xfrm>
            <a:off x="5499105" y="6477000"/>
            <a:ext cx="3184520" cy="180975"/>
          </a:xfrm>
        </p:spPr>
        <p:txBody>
          <a:bodyPr/>
          <a:lstStyle>
            <a:lvl1pPr>
              <a:defRPr/>
            </a:lvl1pPr>
          </a:lstStyle>
          <a:p>
            <a:r>
              <a:rPr lang="en-GB" smtClean="0"/>
              <a:t>Erik Lindskog, Samsung</a:t>
            </a:r>
            <a:endParaRPr lang="en-GB"/>
          </a:p>
        </p:txBody>
      </p:sp>
    </p:spTree>
    <p:extLst>
      <p:ext uri="{BB962C8B-B14F-4D97-AF65-F5344CB8AC3E}">
        <p14:creationId xmlns:p14="http://schemas.microsoft.com/office/powerpoint/2010/main" val="12029529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2.xml><?xml version="1.0" encoding="utf-8"?>
<p:sldLayout xmlns:a="http://schemas.openxmlformats.org/drawingml/2006/main" xmlns:r="http://schemas.openxmlformats.org/officeDocument/2006/relationships" xmlns:p="http://schemas.openxmlformats.org/presentationml/2006/main" userDrawn="1">
  <p:cSld name="30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21474308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3.xml><?xml version="1.0" encoding="utf-8"?>
<p:sldLayout xmlns:a="http://schemas.openxmlformats.org/drawingml/2006/main" xmlns:r="http://schemas.openxmlformats.org/officeDocument/2006/relationships" xmlns:p="http://schemas.openxmlformats.org/presentationml/2006/main" userDrawn="1">
  <p:cSld name="31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33002914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4.xml><?xml version="1.0" encoding="utf-8"?>
<p:sldLayout xmlns:a="http://schemas.openxmlformats.org/drawingml/2006/main" xmlns:r="http://schemas.openxmlformats.org/officeDocument/2006/relationships" xmlns:p="http://schemas.openxmlformats.org/presentationml/2006/main" userDrawn="1">
  <p:cSld name="32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17168929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5.xml><?xml version="1.0" encoding="utf-8"?>
<p:sldLayout xmlns:a="http://schemas.openxmlformats.org/drawingml/2006/main" xmlns:r="http://schemas.openxmlformats.org/officeDocument/2006/relationships" xmlns:p="http://schemas.openxmlformats.org/presentationml/2006/main" userDrawn="1">
  <p:cSld name="33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35043101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6.xml><?xml version="1.0" encoding="utf-8"?>
<p:sldLayout xmlns:a="http://schemas.openxmlformats.org/drawingml/2006/main" xmlns:r="http://schemas.openxmlformats.org/officeDocument/2006/relationships" xmlns:p="http://schemas.openxmlformats.org/presentationml/2006/main" userDrawn="1">
  <p:cSld name="34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37359537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7.xml><?xml version="1.0" encoding="utf-8"?>
<p:sldLayout xmlns:a="http://schemas.openxmlformats.org/drawingml/2006/main" xmlns:r="http://schemas.openxmlformats.org/officeDocument/2006/relationships" xmlns:p="http://schemas.openxmlformats.org/presentationml/2006/main" userDrawn="1">
  <p:cSld name="35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15158961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8.xml><?xml version="1.0" encoding="utf-8"?>
<p:sldLayout xmlns:a="http://schemas.openxmlformats.org/drawingml/2006/main" xmlns:r="http://schemas.openxmlformats.org/officeDocument/2006/relationships" xmlns:p="http://schemas.openxmlformats.org/presentationml/2006/main" userDrawn="1">
  <p:cSld name="36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35385179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9.xml><?xml version="1.0" encoding="utf-8"?>
<p:sldLayout xmlns:a="http://schemas.openxmlformats.org/drawingml/2006/main" xmlns:r="http://schemas.openxmlformats.org/officeDocument/2006/relationships" xmlns:p="http://schemas.openxmlformats.org/presentationml/2006/main" userDrawn="1">
  <p:cSld name="37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12805789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p:cNvSpPr>
            <a:spLocks noGrp="1" noChangeArrowheads="1"/>
          </p:cNvSpPr>
          <p:nvPr>
            <p:ph type="ftr" sz="quarter" idx="10"/>
          </p:nvPr>
        </p:nvSpPr>
        <p:spPr>
          <a:xfrm>
            <a:off x="5508104" y="6475413"/>
            <a:ext cx="3035821" cy="184666"/>
          </a:xfrm>
          <a:ln/>
        </p:spPr>
        <p:txBody>
          <a:bodyPr/>
          <a:lstStyle>
            <a:lvl1pPr>
              <a:defRPr/>
            </a:lvl1pPr>
          </a:lstStyle>
          <a:p>
            <a:pPr>
              <a:defRPr/>
            </a:pPr>
            <a:r>
              <a:rPr lang="en-US" dirty="0" smtClean="0"/>
              <a:t>Erik Lindskog, Samsung </a:t>
            </a:r>
            <a:endParaRPr lang="en-GB" dirty="0"/>
          </a:p>
        </p:txBody>
      </p:sp>
      <p:sp>
        <p:nvSpPr>
          <p:cNvPr id="8" name="Rectangle 6"/>
          <p:cNvSpPr>
            <a:spLocks noGrp="1" noChangeArrowheads="1"/>
          </p:cNvSpPr>
          <p:nvPr>
            <p:ph type="sldNum" sz="quarter" idx="11"/>
          </p:nvPr>
        </p:nvSpPr>
        <p:spPr>
          <a:ln/>
        </p:spPr>
        <p:txBody>
          <a:bodyPr/>
          <a:lstStyle>
            <a:lvl1pPr>
              <a:defRPr/>
            </a:lvl1pPr>
          </a:lstStyle>
          <a:p>
            <a:pPr>
              <a:defRPr/>
            </a:pPr>
            <a:r>
              <a:rPr lang="en-GB"/>
              <a:t>Slide </a:t>
            </a:r>
            <a:fld id="{0D9E2F85-1C86-4BD5-B173-39EEDF247EAD}" type="slidenum">
              <a:rPr lang="en-GB"/>
              <a:pPr>
                <a:defRPr/>
              </a:pPr>
              <a:t>‹#›</a:t>
            </a:fld>
            <a:endParaRPr lang="en-GB"/>
          </a:p>
        </p:txBody>
      </p:sp>
    </p:spTree>
    <p:extLst>
      <p:ext uri="{BB962C8B-B14F-4D97-AF65-F5344CB8AC3E}">
        <p14:creationId xmlns:p14="http://schemas.microsoft.com/office/powerpoint/2010/main" val="2136070474"/>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userDrawn="1">
  <p:cSld name="38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16292607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1.xml><?xml version="1.0" encoding="utf-8"?>
<p:sldLayout xmlns:a="http://schemas.openxmlformats.org/drawingml/2006/main" xmlns:r="http://schemas.openxmlformats.org/officeDocument/2006/relationships" xmlns:p="http://schemas.openxmlformats.org/presentationml/2006/main" userDrawn="1">
  <p:cSld name="39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Date Placeholder 3"/>
          <p:cNvSpPr>
            <a:spLocks noGrp="1"/>
          </p:cNvSpPr>
          <p:nvPr>
            <p:ph type="dt" idx="10"/>
          </p:nvPr>
        </p:nvSpPr>
        <p:spPr>
          <a:xfrm>
            <a:off x="455613" y="313239"/>
            <a:ext cx="1874823" cy="273050"/>
          </a:xfrm>
          <a:prstGeom prst="rect">
            <a:avLst/>
          </a:prstGeom>
        </p:spPr>
        <p:txBody>
          <a:bodyPr/>
          <a:lstStyle>
            <a:lvl1pPr>
              <a:defRPr/>
            </a:lvl1pPr>
          </a:lstStyle>
          <a:p>
            <a:pPr defTabSz="449263">
              <a:buClr>
                <a:srgbClr val="000000"/>
              </a:buClr>
              <a:buSzPct val="100000"/>
              <a:buFont typeface="Times New Roman" pitchFamily="16" charset="0"/>
              <a:buNone/>
            </a:pPr>
            <a:endParaRPr lang="en-GB" sz="2400" dirty="0">
              <a:solidFill>
                <a:srgbClr val="FFFFFF"/>
              </a:solidFill>
              <a:latin typeface="Times New Roman" pitchFamily="16" charset="0"/>
            </a:endParaRPr>
          </a:p>
        </p:txBody>
      </p:sp>
      <p:sp>
        <p:nvSpPr>
          <p:cNvPr id="6" name="Footer Placeholder 4"/>
          <p:cNvSpPr>
            <a:spLocks noGrp="1"/>
          </p:cNvSpPr>
          <p:nvPr>
            <p:ph type="ftr" idx="11"/>
          </p:nvPr>
        </p:nvSpPr>
        <p:spPr>
          <a:xfrm>
            <a:off x="5499105" y="6477000"/>
            <a:ext cx="3184520" cy="180975"/>
          </a:xfrm>
        </p:spPr>
        <p:txBody>
          <a:bodyPr/>
          <a:lstStyle>
            <a:lvl1pPr>
              <a:defRPr/>
            </a:lvl1pPr>
          </a:lstStyle>
          <a:p>
            <a:r>
              <a:rPr lang="en-GB" smtClean="0"/>
              <a:t>Erik Lindskog </a:t>
            </a:r>
            <a:endParaRPr lang="en-GB"/>
          </a:p>
        </p:txBody>
      </p:sp>
    </p:spTree>
    <p:extLst>
      <p:ext uri="{BB962C8B-B14F-4D97-AF65-F5344CB8AC3E}">
        <p14:creationId xmlns:p14="http://schemas.microsoft.com/office/powerpoint/2010/main" val="19939654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2.xml><?xml version="1.0" encoding="utf-8"?>
<p:sldLayout xmlns:a="http://schemas.openxmlformats.org/drawingml/2006/main" xmlns:r="http://schemas.openxmlformats.org/officeDocument/2006/relationships" xmlns:p="http://schemas.openxmlformats.org/presentationml/2006/main" userDrawn="1">
  <p:cSld name="40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5729687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3.xml><?xml version="1.0" encoding="utf-8"?>
<p:sldLayout xmlns:a="http://schemas.openxmlformats.org/drawingml/2006/main" xmlns:r="http://schemas.openxmlformats.org/officeDocument/2006/relationships" xmlns:p="http://schemas.openxmlformats.org/presentationml/2006/main" userDrawn="1">
  <p:cSld name="41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4148608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4.xml><?xml version="1.0" encoding="utf-8"?>
<p:sldLayout xmlns:a="http://schemas.openxmlformats.org/drawingml/2006/main" xmlns:r="http://schemas.openxmlformats.org/officeDocument/2006/relationships" xmlns:p="http://schemas.openxmlformats.org/presentationml/2006/main" userDrawn="1">
  <p:cSld name="42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20537221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5.xml><?xml version="1.0" encoding="utf-8"?>
<p:sldLayout xmlns:a="http://schemas.openxmlformats.org/drawingml/2006/main" xmlns:r="http://schemas.openxmlformats.org/officeDocument/2006/relationships" xmlns:p="http://schemas.openxmlformats.org/presentationml/2006/main" userDrawn="1">
  <p:cSld name="43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16448409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6.xml><?xml version="1.0" encoding="utf-8"?>
<p:sldLayout xmlns:a="http://schemas.openxmlformats.org/drawingml/2006/main" xmlns:r="http://schemas.openxmlformats.org/officeDocument/2006/relationships" xmlns:p="http://schemas.openxmlformats.org/presentationml/2006/main" userDrawn="1">
  <p:cSld name="44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25430978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7.xml><?xml version="1.0" encoding="utf-8"?>
<p:sldLayout xmlns:a="http://schemas.openxmlformats.org/drawingml/2006/main" xmlns:r="http://schemas.openxmlformats.org/officeDocument/2006/relationships" xmlns:p="http://schemas.openxmlformats.org/presentationml/2006/main" userDrawn="1">
  <p:cSld name="45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Date Placeholder 3"/>
          <p:cNvSpPr>
            <a:spLocks noGrp="1"/>
          </p:cNvSpPr>
          <p:nvPr>
            <p:ph type="dt" idx="10"/>
          </p:nvPr>
        </p:nvSpPr>
        <p:spPr>
          <a:xfrm>
            <a:off x="455613" y="313239"/>
            <a:ext cx="1874823" cy="273050"/>
          </a:xfrm>
          <a:prstGeom prst="rect">
            <a:avLst/>
          </a:prstGeom>
        </p:spPr>
        <p:txBody>
          <a:bodyPr/>
          <a:lstStyle>
            <a:lvl1pPr>
              <a:defRPr/>
            </a:lvl1pPr>
          </a:lstStyle>
          <a:p>
            <a:pPr defTabSz="449263">
              <a:buClr>
                <a:srgbClr val="000000"/>
              </a:buClr>
              <a:buSzPct val="100000"/>
              <a:buFont typeface="Times New Roman" pitchFamily="16" charset="0"/>
              <a:buNone/>
            </a:pPr>
            <a:endParaRPr lang="en-GB" sz="2400" dirty="0">
              <a:solidFill>
                <a:srgbClr val="FFFFFF"/>
              </a:solidFill>
              <a:latin typeface="Times New Roman" pitchFamily="16" charset="0"/>
            </a:endParaRPr>
          </a:p>
        </p:txBody>
      </p:sp>
      <p:sp>
        <p:nvSpPr>
          <p:cNvPr id="6" name="Footer Placeholder 4"/>
          <p:cNvSpPr>
            <a:spLocks noGrp="1"/>
          </p:cNvSpPr>
          <p:nvPr>
            <p:ph type="ftr" idx="11"/>
          </p:nvPr>
        </p:nvSpPr>
        <p:spPr>
          <a:xfrm>
            <a:off x="5499105" y="6477000"/>
            <a:ext cx="3184520" cy="180975"/>
          </a:xfrm>
        </p:spPr>
        <p:txBody>
          <a:bodyPr/>
          <a:lstStyle>
            <a:lvl1pPr>
              <a:defRPr/>
            </a:lvl1pPr>
          </a:lstStyle>
          <a:p>
            <a:r>
              <a:rPr lang="en-GB" smtClean="0"/>
              <a:t>Erik Lindskog </a:t>
            </a:r>
            <a:endParaRPr lang="en-GB"/>
          </a:p>
        </p:txBody>
      </p:sp>
    </p:spTree>
    <p:extLst>
      <p:ext uri="{BB962C8B-B14F-4D97-AF65-F5344CB8AC3E}">
        <p14:creationId xmlns:p14="http://schemas.microsoft.com/office/powerpoint/2010/main" val="1806166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8.xml><?xml version="1.0" encoding="utf-8"?>
<p:sldLayout xmlns:a="http://schemas.openxmlformats.org/drawingml/2006/main" xmlns:r="http://schemas.openxmlformats.org/officeDocument/2006/relationships" xmlns:p="http://schemas.openxmlformats.org/presentationml/2006/main" userDrawn="1">
  <p:cSld name="46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20337302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9.xml><?xml version="1.0" encoding="utf-8"?>
<p:sldLayout xmlns:a="http://schemas.openxmlformats.org/drawingml/2006/main" xmlns:r="http://schemas.openxmlformats.org/officeDocument/2006/relationships" xmlns:p="http://schemas.openxmlformats.org/presentationml/2006/main" userDrawn="1">
  <p:cSld name="47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1611055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5"/>
          <p:cNvSpPr>
            <a:spLocks noGrp="1" noChangeArrowheads="1"/>
          </p:cNvSpPr>
          <p:nvPr>
            <p:ph type="ftr" sz="quarter" idx="10"/>
          </p:nvPr>
        </p:nvSpPr>
        <p:spPr>
          <a:ln/>
        </p:spPr>
        <p:txBody>
          <a:bodyPr/>
          <a:lstStyle>
            <a:lvl1pPr>
              <a:defRPr/>
            </a:lvl1pPr>
          </a:lstStyle>
          <a:p>
            <a:pPr>
              <a:defRPr/>
            </a:pPr>
            <a:r>
              <a:rPr lang="en-US" dirty="0" smtClean="0"/>
              <a:t>Erik Lindskog, Samsung </a:t>
            </a:r>
            <a:endParaRPr lang="en-GB" dirty="0"/>
          </a:p>
        </p:txBody>
      </p:sp>
      <p:sp>
        <p:nvSpPr>
          <p:cNvPr id="4" name="Rectangle 6"/>
          <p:cNvSpPr>
            <a:spLocks noGrp="1" noChangeArrowheads="1"/>
          </p:cNvSpPr>
          <p:nvPr>
            <p:ph type="sldNum" sz="quarter" idx="11"/>
          </p:nvPr>
        </p:nvSpPr>
        <p:spPr>
          <a:ln/>
        </p:spPr>
        <p:txBody>
          <a:bodyPr/>
          <a:lstStyle>
            <a:lvl1pPr>
              <a:defRPr/>
            </a:lvl1pPr>
          </a:lstStyle>
          <a:p>
            <a:pPr>
              <a:defRPr/>
            </a:pPr>
            <a:r>
              <a:rPr lang="en-GB"/>
              <a:t>Slide </a:t>
            </a:r>
            <a:fld id="{F122555B-E558-466E-8574-043BF9D9A5F0}" type="slidenum">
              <a:rPr lang="en-GB"/>
              <a:pPr>
                <a:defRPr/>
              </a:pPr>
              <a:t>‹#›</a:t>
            </a:fld>
            <a:endParaRPr lang="en-GB"/>
          </a:p>
        </p:txBody>
      </p:sp>
    </p:spTree>
    <p:extLst>
      <p:ext uri="{BB962C8B-B14F-4D97-AF65-F5344CB8AC3E}">
        <p14:creationId xmlns:p14="http://schemas.microsoft.com/office/powerpoint/2010/main" val="1294554684"/>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userDrawn="1">
  <p:cSld name="48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35270255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1.xml><?xml version="1.0" encoding="utf-8"?>
<p:sldLayout xmlns:a="http://schemas.openxmlformats.org/drawingml/2006/main" xmlns:r="http://schemas.openxmlformats.org/officeDocument/2006/relationships" xmlns:p="http://schemas.openxmlformats.org/presentationml/2006/main" userDrawn="1">
  <p:cSld name="49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1443871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2.xml><?xml version="1.0" encoding="utf-8"?>
<p:sldLayout xmlns:a="http://schemas.openxmlformats.org/drawingml/2006/main" xmlns:r="http://schemas.openxmlformats.org/officeDocument/2006/relationships" xmlns:p="http://schemas.openxmlformats.org/presentationml/2006/main" userDrawn="1">
  <p:cSld name="50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38869880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3.xml><?xml version="1.0" encoding="utf-8"?>
<p:sldLayout xmlns:a="http://schemas.openxmlformats.org/drawingml/2006/main" xmlns:r="http://schemas.openxmlformats.org/officeDocument/2006/relationships" xmlns:p="http://schemas.openxmlformats.org/presentationml/2006/main" userDrawn="1">
  <p:cSld name="51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4637833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4.xml><?xml version="1.0" encoding="utf-8"?>
<p:sldLayout xmlns:a="http://schemas.openxmlformats.org/drawingml/2006/main" xmlns:r="http://schemas.openxmlformats.org/officeDocument/2006/relationships" xmlns:p="http://schemas.openxmlformats.org/presentationml/2006/main" userDrawn="1">
  <p:cSld name="52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32988942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5.xml><?xml version="1.0" encoding="utf-8"?>
<p:sldLayout xmlns:a="http://schemas.openxmlformats.org/drawingml/2006/main" xmlns:r="http://schemas.openxmlformats.org/officeDocument/2006/relationships" xmlns:p="http://schemas.openxmlformats.org/presentationml/2006/main" userDrawn="1">
  <p:cSld name="53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28684200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6.xml><?xml version="1.0" encoding="utf-8"?>
<p:sldLayout xmlns:a="http://schemas.openxmlformats.org/drawingml/2006/main" xmlns:r="http://schemas.openxmlformats.org/officeDocument/2006/relationships" xmlns:p="http://schemas.openxmlformats.org/presentationml/2006/main" userDrawn="1">
  <p:cSld name="54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1177422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7.xml><?xml version="1.0" encoding="utf-8"?>
<p:sldLayout xmlns:a="http://schemas.openxmlformats.org/drawingml/2006/main" xmlns:r="http://schemas.openxmlformats.org/officeDocument/2006/relationships" xmlns:p="http://schemas.openxmlformats.org/presentationml/2006/main" userDrawn="1">
  <p:cSld name="55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Date Placeholder 3"/>
          <p:cNvSpPr>
            <a:spLocks noGrp="1"/>
          </p:cNvSpPr>
          <p:nvPr>
            <p:ph type="dt" idx="10"/>
          </p:nvPr>
        </p:nvSpPr>
        <p:spPr>
          <a:xfrm>
            <a:off x="455613" y="313239"/>
            <a:ext cx="1874823" cy="273050"/>
          </a:xfrm>
          <a:prstGeom prst="rect">
            <a:avLst/>
          </a:prstGeom>
        </p:spPr>
        <p:txBody>
          <a:bodyPr/>
          <a:lstStyle>
            <a:lvl1pPr>
              <a:defRPr/>
            </a:lvl1pPr>
          </a:lstStyle>
          <a:p>
            <a:pPr defTabSz="449263">
              <a:buClr>
                <a:srgbClr val="000000"/>
              </a:buClr>
              <a:buSzPct val="100000"/>
              <a:buFont typeface="Times New Roman" pitchFamily="16" charset="0"/>
              <a:buNone/>
            </a:pPr>
            <a:endParaRPr lang="en-GB" sz="2400" dirty="0">
              <a:solidFill>
                <a:srgbClr val="FFFFFF"/>
              </a:solidFill>
              <a:latin typeface="Times New Roman" pitchFamily="16" charset="0"/>
            </a:endParaRPr>
          </a:p>
        </p:txBody>
      </p:sp>
      <p:sp>
        <p:nvSpPr>
          <p:cNvPr id="6" name="Footer Placeholder 4"/>
          <p:cNvSpPr>
            <a:spLocks noGrp="1"/>
          </p:cNvSpPr>
          <p:nvPr>
            <p:ph type="ftr" idx="11"/>
          </p:nvPr>
        </p:nvSpPr>
        <p:spPr>
          <a:xfrm>
            <a:off x="5499105" y="6477000"/>
            <a:ext cx="3184520" cy="180975"/>
          </a:xfrm>
        </p:spPr>
        <p:txBody>
          <a:bodyPr/>
          <a:lstStyle>
            <a:lvl1pPr>
              <a:defRPr/>
            </a:lvl1pPr>
          </a:lstStyle>
          <a:p>
            <a:r>
              <a:rPr lang="en-GB" smtClean="0"/>
              <a:t>Erik Lindskog </a:t>
            </a:r>
            <a:endParaRPr lang="en-GB"/>
          </a:p>
        </p:txBody>
      </p:sp>
    </p:spTree>
    <p:extLst>
      <p:ext uri="{BB962C8B-B14F-4D97-AF65-F5344CB8AC3E}">
        <p14:creationId xmlns:p14="http://schemas.microsoft.com/office/powerpoint/2010/main" val="11789832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8.xml><?xml version="1.0" encoding="utf-8"?>
<p:sldLayout xmlns:a="http://schemas.openxmlformats.org/drawingml/2006/main" xmlns:r="http://schemas.openxmlformats.org/officeDocument/2006/relationships" xmlns:p="http://schemas.openxmlformats.org/presentationml/2006/main" userDrawn="1">
  <p:cSld name="56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8288561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9.xml><?xml version="1.0" encoding="utf-8"?>
<p:sldLayout xmlns:a="http://schemas.openxmlformats.org/drawingml/2006/main" xmlns:r="http://schemas.openxmlformats.org/officeDocument/2006/relationships" xmlns:p="http://schemas.openxmlformats.org/presentationml/2006/main" userDrawn="1">
  <p:cSld name="57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40577218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dirty="0" smtClean="0"/>
              <a:t>Erik Lindskog, Samsung </a:t>
            </a:r>
            <a:endParaRPr lang="en-GB" dirty="0"/>
          </a:p>
        </p:txBody>
      </p:sp>
      <p:sp>
        <p:nvSpPr>
          <p:cNvPr id="3" name="Rectangle 6"/>
          <p:cNvSpPr>
            <a:spLocks noGrp="1" noChangeArrowheads="1"/>
          </p:cNvSpPr>
          <p:nvPr>
            <p:ph type="sldNum" sz="quarter" idx="11"/>
          </p:nvPr>
        </p:nvSpPr>
        <p:spPr>
          <a:ln/>
        </p:spPr>
        <p:txBody>
          <a:bodyPr/>
          <a:lstStyle>
            <a:lvl1pPr>
              <a:defRPr/>
            </a:lvl1pPr>
          </a:lstStyle>
          <a:p>
            <a:pPr>
              <a:defRPr/>
            </a:pPr>
            <a:r>
              <a:rPr lang="en-GB"/>
              <a:t>Slide </a:t>
            </a:r>
            <a:fld id="{35C880F8-9C7D-4760-B738-53F7D5677438}" type="slidenum">
              <a:rPr lang="en-GB"/>
              <a:pPr>
                <a:defRPr/>
              </a:pPr>
              <a:t>‹#›</a:t>
            </a:fld>
            <a:endParaRPr lang="en-GB"/>
          </a:p>
        </p:txBody>
      </p:sp>
    </p:spTree>
    <p:extLst>
      <p:ext uri="{BB962C8B-B14F-4D97-AF65-F5344CB8AC3E}">
        <p14:creationId xmlns:p14="http://schemas.microsoft.com/office/powerpoint/2010/main" val="1183205328"/>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userDrawn="1">
  <p:cSld name="58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12656634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1.xml><?xml version="1.0" encoding="utf-8"?>
<p:sldLayout xmlns:a="http://schemas.openxmlformats.org/drawingml/2006/main" xmlns:r="http://schemas.openxmlformats.org/officeDocument/2006/relationships" xmlns:p="http://schemas.openxmlformats.org/presentationml/2006/main" userDrawn="1">
  <p:cSld name="59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36939062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2.xml><?xml version="1.0" encoding="utf-8"?>
<p:sldLayout xmlns:a="http://schemas.openxmlformats.org/drawingml/2006/main" xmlns:r="http://schemas.openxmlformats.org/officeDocument/2006/relationships" xmlns:p="http://schemas.openxmlformats.org/presentationml/2006/main" userDrawn="1">
  <p:cSld name="60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10454279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3.xml><?xml version="1.0" encoding="utf-8"?>
<p:sldLayout xmlns:a="http://schemas.openxmlformats.org/drawingml/2006/main" xmlns:r="http://schemas.openxmlformats.org/officeDocument/2006/relationships" xmlns:p="http://schemas.openxmlformats.org/presentationml/2006/main" userDrawn="1">
  <p:cSld name="61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Date Placeholder 3"/>
          <p:cNvSpPr>
            <a:spLocks noGrp="1"/>
          </p:cNvSpPr>
          <p:nvPr>
            <p:ph type="dt" idx="10"/>
          </p:nvPr>
        </p:nvSpPr>
        <p:spPr>
          <a:xfrm>
            <a:off x="455613" y="313239"/>
            <a:ext cx="1874823" cy="273050"/>
          </a:xfrm>
          <a:prstGeom prst="rect">
            <a:avLst/>
          </a:prstGeom>
        </p:spPr>
        <p:txBody>
          <a:bodyPr/>
          <a:lstStyle>
            <a:lvl1pPr>
              <a:defRPr/>
            </a:lvl1pPr>
          </a:lstStyle>
          <a:p>
            <a:pPr defTabSz="449263">
              <a:buClr>
                <a:srgbClr val="000000"/>
              </a:buClr>
              <a:buSzPct val="100000"/>
              <a:buFont typeface="Times New Roman" pitchFamily="16" charset="0"/>
              <a:buNone/>
            </a:pPr>
            <a:endParaRPr lang="en-GB" sz="2400" dirty="0">
              <a:solidFill>
                <a:srgbClr val="FFFFFF"/>
              </a:solidFill>
              <a:latin typeface="Times New Roman" pitchFamily="16" charset="0"/>
            </a:endParaRPr>
          </a:p>
        </p:txBody>
      </p:sp>
      <p:sp>
        <p:nvSpPr>
          <p:cNvPr id="6" name="Footer Placeholder 4"/>
          <p:cNvSpPr>
            <a:spLocks noGrp="1"/>
          </p:cNvSpPr>
          <p:nvPr>
            <p:ph type="ftr" idx="11"/>
          </p:nvPr>
        </p:nvSpPr>
        <p:spPr>
          <a:xfrm>
            <a:off x="5499105" y="6477000"/>
            <a:ext cx="3184520" cy="180975"/>
          </a:xfrm>
        </p:spPr>
        <p:txBody>
          <a:bodyPr/>
          <a:lstStyle>
            <a:lvl1pPr>
              <a:defRPr/>
            </a:lvl1pPr>
          </a:lstStyle>
          <a:p>
            <a:r>
              <a:rPr lang="en-GB" smtClean="0"/>
              <a:t>Erik Lindskog </a:t>
            </a:r>
            <a:endParaRPr lang="en-GB"/>
          </a:p>
        </p:txBody>
      </p:sp>
    </p:spTree>
    <p:extLst>
      <p:ext uri="{BB962C8B-B14F-4D97-AF65-F5344CB8AC3E}">
        <p14:creationId xmlns:p14="http://schemas.microsoft.com/office/powerpoint/2010/main" val="14412408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4.xml><?xml version="1.0" encoding="utf-8"?>
<p:sldLayout xmlns:a="http://schemas.openxmlformats.org/drawingml/2006/main" xmlns:r="http://schemas.openxmlformats.org/officeDocument/2006/relationships" xmlns:p="http://schemas.openxmlformats.org/presentationml/2006/main" userDrawn="1">
  <p:cSld name="62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40868953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5.xml><?xml version="1.0" encoding="utf-8"?>
<p:sldLayout xmlns:a="http://schemas.openxmlformats.org/drawingml/2006/main" xmlns:r="http://schemas.openxmlformats.org/officeDocument/2006/relationships" xmlns:p="http://schemas.openxmlformats.org/presentationml/2006/main" userDrawn="1">
  <p:cSld name="63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39156701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6.xml><?xml version="1.0" encoding="utf-8"?>
<p:sldLayout xmlns:a="http://schemas.openxmlformats.org/drawingml/2006/main" xmlns:r="http://schemas.openxmlformats.org/officeDocument/2006/relationships" xmlns:p="http://schemas.openxmlformats.org/presentationml/2006/main" userDrawn="1">
  <p:cSld name="64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9724615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dirty="0" smtClean="0"/>
              <a:t>Erik Lindskog, Samsung </a:t>
            </a:r>
            <a:endParaRPr lang="en-GB"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GB"/>
              <a:t>Slide </a:t>
            </a:r>
            <a:fld id="{5AC5C183-5979-48EE-9F16-AA28435B14DC}" type="slidenum">
              <a:rPr lang="en-GB"/>
              <a:pPr>
                <a:defRPr/>
              </a:pPr>
              <a:t>‹#›</a:t>
            </a:fld>
            <a:endParaRPr lang="en-GB"/>
          </a:p>
        </p:txBody>
      </p:sp>
    </p:spTree>
    <p:extLst>
      <p:ext uri="{BB962C8B-B14F-4D97-AF65-F5344CB8AC3E}">
        <p14:creationId xmlns:p14="http://schemas.microsoft.com/office/powerpoint/2010/main" val="42514367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dirty="0" smtClean="0"/>
              <a:t>Erik Lindskog, Samsung </a:t>
            </a:r>
            <a:endParaRPr lang="en-GB"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GB"/>
              <a:t>Slide </a:t>
            </a:r>
            <a:fld id="{F6356C7F-401A-452F-A03B-44C52A153C7F}" type="slidenum">
              <a:rPr lang="en-GB"/>
              <a:pPr>
                <a:defRPr/>
              </a:pPr>
              <a:t>‹#›</a:t>
            </a:fld>
            <a:endParaRPr lang="en-GB"/>
          </a:p>
        </p:txBody>
      </p:sp>
    </p:spTree>
    <p:extLst>
      <p:ext uri="{BB962C8B-B14F-4D97-AF65-F5344CB8AC3E}">
        <p14:creationId xmlns:p14="http://schemas.microsoft.com/office/powerpoint/2010/main" val="1967612582"/>
      </p:ext>
    </p:extLst>
  </p:cSld>
  <p:clrMapOvr>
    <a:masterClrMapping/>
  </p:clrMapOvr>
</p:sldLayout>
</file>

<file path=ppt/slideMasters/_rels/slideMaster1.xml.rels><?xml version="1.0" encoding="UTF-8" standalone="yes"?>
<Relationships xmlns="http://schemas.openxmlformats.org/package/2006/relationships"><Relationship Id="rId26" Type="http://schemas.openxmlformats.org/officeDocument/2006/relationships/slideLayout" Target="../slideLayouts/slideLayout26.xml"/><Relationship Id="rId21" Type="http://schemas.openxmlformats.org/officeDocument/2006/relationships/slideLayout" Target="../slideLayouts/slideLayout21.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63" Type="http://schemas.openxmlformats.org/officeDocument/2006/relationships/slideLayout" Target="../slideLayouts/slideLayout63.xml"/><Relationship Id="rId68" Type="http://schemas.openxmlformats.org/officeDocument/2006/relationships/slideLayout" Target="../slideLayouts/slideLayout68.xml"/><Relationship Id="rId16" Type="http://schemas.openxmlformats.org/officeDocument/2006/relationships/slideLayout" Target="../slideLayouts/slideLayout1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slideLayout" Target="../slideLayouts/slideLayout53.xml"/><Relationship Id="rId58" Type="http://schemas.openxmlformats.org/officeDocument/2006/relationships/slideLayout" Target="../slideLayouts/slideLayout58.xml"/><Relationship Id="rId66" Type="http://schemas.openxmlformats.org/officeDocument/2006/relationships/slideLayout" Target="../slideLayouts/slideLayout66.xml"/><Relationship Id="rId74" Type="http://schemas.openxmlformats.org/officeDocument/2006/relationships/slideLayout" Target="../slideLayouts/slideLayout74.xml"/><Relationship Id="rId5" Type="http://schemas.openxmlformats.org/officeDocument/2006/relationships/slideLayout" Target="../slideLayouts/slideLayout5.xml"/><Relationship Id="rId61" Type="http://schemas.openxmlformats.org/officeDocument/2006/relationships/slideLayout" Target="../slideLayouts/slideLayout61.xml"/><Relationship Id="rId19" Type="http://schemas.openxmlformats.org/officeDocument/2006/relationships/slideLayout" Target="../slideLayouts/slideLayout1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56" Type="http://schemas.openxmlformats.org/officeDocument/2006/relationships/slideLayout" Target="../slideLayouts/slideLayout56.xml"/><Relationship Id="rId64" Type="http://schemas.openxmlformats.org/officeDocument/2006/relationships/slideLayout" Target="../slideLayouts/slideLayout64.xml"/><Relationship Id="rId69" Type="http://schemas.openxmlformats.org/officeDocument/2006/relationships/slideLayout" Target="../slideLayouts/slideLayout69.xml"/><Relationship Id="rId77" Type="http://schemas.openxmlformats.org/officeDocument/2006/relationships/theme" Target="../theme/theme1.xml"/><Relationship Id="rId8" Type="http://schemas.openxmlformats.org/officeDocument/2006/relationships/slideLayout" Target="../slideLayouts/slideLayout8.xml"/><Relationship Id="rId51" Type="http://schemas.openxmlformats.org/officeDocument/2006/relationships/slideLayout" Target="../slideLayouts/slideLayout51.xml"/><Relationship Id="rId72" Type="http://schemas.openxmlformats.org/officeDocument/2006/relationships/slideLayout" Target="../slideLayouts/slideLayout72.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59" Type="http://schemas.openxmlformats.org/officeDocument/2006/relationships/slideLayout" Target="../slideLayouts/slideLayout59.xml"/><Relationship Id="rId67" Type="http://schemas.openxmlformats.org/officeDocument/2006/relationships/slideLayout" Target="../slideLayouts/slideLayout67.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54" Type="http://schemas.openxmlformats.org/officeDocument/2006/relationships/slideLayout" Target="../slideLayouts/slideLayout54.xml"/><Relationship Id="rId62" Type="http://schemas.openxmlformats.org/officeDocument/2006/relationships/slideLayout" Target="../slideLayouts/slideLayout62.xml"/><Relationship Id="rId70" Type="http://schemas.openxmlformats.org/officeDocument/2006/relationships/slideLayout" Target="../slideLayouts/slideLayout70.xml"/><Relationship Id="rId75" Type="http://schemas.openxmlformats.org/officeDocument/2006/relationships/slideLayout" Target="../slideLayouts/slideLayout75.xml"/><Relationship Id="rId1" Type="http://schemas.openxmlformats.org/officeDocument/2006/relationships/slideLayout" Target="../slideLayouts/slideLayout1.xml"/><Relationship Id="rId6" Type="http://schemas.openxmlformats.org/officeDocument/2006/relationships/slideLayout" Target="../slideLayouts/slideLayout6.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57" Type="http://schemas.openxmlformats.org/officeDocument/2006/relationships/slideLayout" Target="../slideLayouts/slideLayout57.xml"/><Relationship Id="rId10" Type="http://schemas.openxmlformats.org/officeDocument/2006/relationships/slideLayout" Target="../slideLayouts/slideLayout10.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60" Type="http://schemas.openxmlformats.org/officeDocument/2006/relationships/slideLayout" Target="../slideLayouts/slideLayout60.xml"/><Relationship Id="rId65" Type="http://schemas.openxmlformats.org/officeDocument/2006/relationships/slideLayout" Target="../slideLayouts/slideLayout65.xml"/><Relationship Id="rId73" Type="http://schemas.openxmlformats.org/officeDocument/2006/relationships/slideLayout" Target="../slideLayouts/slideLayout73.xml"/><Relationship Id="rId4" Type="http://schemas.openxmlformats.org/officeDocument/2006/relationships/slideLayout" Target="../slideLayouts/slideLayout4.xml"/><Relationship Id="rId9" Type="http://schemas.openxmlformats.org/officeDocument/2006/relationships/slideLayout" Target="../slideLayouts/slideLayout9.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9" Type="http://schemas.openxmlformats.org/officeDocument/2006/relationships/slideLayout" Target="../slideLayouts/slideLayout39.xml"/><Relationship Id="rId34" Type="http://schemas.openxmlformats.org/officeDocument/2006/relationships/slideLayout" Target="../slideLayouts/slideLayout34.xml"/><Relationship Id="rId50" Type="http://schemas.openxmlformats.org/officeDocument/2006/relationships/slideLayout" Target="../slideLayouts/slideLayout50.xml"/><Relationship Id="rId55" Type="http://schemas.openxmlformats.org/officeDocument/2006/relationships/slideLayout" Target="../slideLayouts/slideLayout55.xml"/><Relationship Id="rId76" Type="http://schemas.openxmlformats.org/officeDocument/2006/relationships/slideLayout" Target="../slideLayouts/slideLayout76.xml"/><Relationship Id="rId7" Type="http://schemas.openxmlformats.org/officeDocument/2006/relationships/slideLayout" Target="../slideLayouts/slideLayout7.xml"/><Relationship Id="rId71" Type="http://schemas.openxmlformats.org/officeDocument/2006/relationships/slideLayout" Target="../slideLayouts/slideLayout71.xml"/><Relationship Id="rId2" Type="http://schemas.openxmlformats.org/officeDocument/2006/relationships/slideLayout" Target="../slideLayouts/slideLayout2.xml"/><Relationship Id="rId29" Type="http://schemas.openxmlformats.org/officeDocument/2006/relationships/slideLayout" Target="../slideLayouts/slideLayout2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GB"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029" name="Rectangle 5"/>
          <p:cNvSpPr>
            <a:spLocks noGrp="1" noChangeArrowheads="1"/>
          </p:cNvSpPr>
          <p:nvPr>
            <p:ph type="ftr" sz="quarter" idx="3"/>
          </p:nvPr>
        </p:nvSpPr>
        <p:spPr bwMode="auto">
          <a:xfrm>
            <a:off x="5652120" y="6473309"/>
            <a:ext cx="280608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pPr>
              <a:defRPr/>
            </a:pPr>
            <a:r>
              <a:rPr lang="en-US" dirty="0" smtClean="0"/>
              <a:t>Erik Lindskog, Samsung </a:t>
            </a:r>
            <a:endParaRPr lang="en-GB"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pPr>
              <a:defRPr/>
            </a:pPr>
            <a:r>
              <a:rPr lang="en-GB"/>
              <a:t>Slide </a:t>
            </a:r>
            <a:fld id="{C229C781-9868-4EAE-9E92-FD9A8F450C8C}" type="slidenum">
              <a:rPr lang="en-GB"/>
              <a:pPr>
                <a:defRPr/>
              </a:pPr>
              <a:t>‹#›</a:t>
            </a:fld>
            <a:endParaRPr lang="en-GB"/>
          </a:p>
        </p:txBody>
      </p:sp>
      <p:sp>
        <p:nvSpPr>
          <p:cNvPr id="2" name="Rectangle 7"/>
          <p:cNvSpPr>
            <a:spLocks noChangeArrowheads="1"/>
          </p:cNvSpPr>
          <p:nvPr/>
        </p:nvSpPr>
        <p:spPr bwMode="auto">
          <a:xfrm>
            <a:off x="685800" y="310275"/>
            <a:ext cx="777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4763" lvl="4" algn="r"/>
            <a:r>
              <a:rPr lang="pt-BR" sz="1400" b="1" baseline="0" dirty="0" smtClean="0"/>
              <a:t>Nov </a:t>
            </a:r>
            <a:r>
              <a:rPr lang="pt-BR" sz="1400" b="1" baseline="0" dirty="0" smtClean="0"/>
              <a:t>2020                                                                                                            doc.: IEEE </a:t>
            </a:r>
            <a:r>
              <a:rPr lang="pt-BR" sz="1400" b="1" baseline="0" dirty="0" smtClean="0"/>
              <a:t>802.11-20/1776r0</a:t>
            </a:r>
            <a:endParaRPr lang="pt-BR" sz="1400" b="1" baseline="0" dirty="0" smtClean="0"/>
          </a:p>
        </p:txBody>
      </p:sp>
      <p:sp>
        <p:nvSpPr>
          <p:cNvPr id="1031" name="Line 8"/>
          <p:cNvSpPr>
            <a:spLocks noChangeShapeType="1"/>
          </p:cNvSpPr>
          <p:nvPr/>
        </p:nvSpPr>
        <p:spPr bwMode="auto">
          <a:xfrm flipV="1">
            <a:off x="471819" y="603379"/>
            <a:ext cx="7986381" cy="4762"/>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2" name="Rectangle 9"/>
          <p:cNvSpPr>
            <a:spLocks noChangeArrowheads="1"/>
          </p:cNvSpPr>
          <p:nvPr/>
        </p:nvSpPr>
        <p:spPr bwMode="auto">
          <a:xfrm>
            <a:off x="685800" y="6475413"/>
            <a:ext cx="71814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GB" dirty="0" smtClean="0"/>
              <a:t>Submission</a:t>
            </a:r>
            <a:endParaRPr lang="en-GB" dirty="0"/>
          </a:p>
        </p:txBody>
      </p:sp>
      <p:sp>
        <p:nvSpPr>
          <p:cNvPr id="1033" name="Line 10"/>
          <p:cNvSpPr>
            <a:spLocks noChangeShapeType="1"/>
          </p:cNvSpPr>
          <p:nvPr/>
        </p:nvSpPr>
        <p:spPr bwMode="auto">
          <a:xfrm>
            <a:off x="618065" y="6473568"/>
            <a:ext cx="7986381"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3" r:id="rId2"/>
    <p:sldLayoutId id="2147483662"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2" r:id="rId12"/>
    <p:sldLayoutId id="2147483684" r:id="rId13"/>
    <p:sldLayoutId id="2147483685" r:id="rId14"/>
    <p:sldLayoutId id="2147483686" r:id="rId15"/>
    <p:sldLayoutId id="2147483697" r:id="rId16"/>
    <p:sldLayoutId id="2147483698" r:id="rId17"/>
    <p:sldLayoutId id="2147483699" r:id="rId18"/>
    <p:sldLayoutId id="2147483700" r:id="rId19"/>
    <p:sldLayoutId id="2147483701" r:id="rId20"/>
    <p:sldLayoutId id="2147483702" r:id="rId21"/>
    <p:sldLayoutId id="2147483713" r:id="rId22"/>
    <p:sldLayoutId id="2147483714" r:id="rId23"/>
    <p:sldLayoutId id="2147483715" r:id="rId24"/>
    <p:sldLayoutId id="2147483716" r:id="rId25"/>
    <p:sldLayoutId id="2147483717" r:id="rId26"/>
    <p:sldLayoutId id="2147483718" r:id="rId27"/>
    <p:sldLayoutId id="2147483729" r:id="rId28"/>
    <p:sldLayoutId id="2147483730" r:id="rId29"/>
    <p:sldLayoutId id="2147483731" r:id="rId30"/>
    <p:sldLayoutId id="2147483732" r:id="rId31"/>
    <p:sldLayoutId id="2147483733" r:id="rId32"/>
    <p:sldLayoutId id="2147483734" r:id="rId33"/>
    <p:sldLayoutId id="2147483735" r:id="rId34"/>
    <p:sldLayoutId id="2147483736" r:id="rId35"/>
    <p:sldLayoutId id="2147483737" r:id="rId36"/>
    <p:sldLayoutId id="2147483738" r:id="rId37"/>
    <p:sldLayoutId id="2147483739" r:id="rId38"/>
    <p:sldLayoutId id="2147483740" r:id="rId39"/>
    <p:sldLayoutId id="2147483741" r:id="rId40"/>
    <p:sldLayoutId id="2147483742" r:id="rId41"/>
    <p:sldLayoutId id="2147483743" r:id="rId42"/>
    <p:sldLayoutId id="2147483744" r:id="rId43"/>
    <p:sldLayoutId id="2147483745" r:id="rId44"/>
    <p:sldLayoutId id="2147483746" r:id="rId45"/>
    <p:sldLayoutId id="2147483747" r:id="rId46"/>
    <p:sldLayoutId id="2147483748" r:id="rId47"/>
    <p:sldLayoutId id="2147483749" r:id="rId48"/>
    <p:sldLayoutId id="2147483750" r:id="rId49"/>
    <p:sldLayoutId id="2147483751" r:id="rId50"/>
    <p:sldLayoutId id="2147483752" r:id="rId51"/>
    <p:sldLayoutId id="2147483753" r:id="rId52"/>
    <p:sldLayoutId id="2147483754" r:id="rId53"/>
    <p:sldLayoutId id="2147483755" r:id="rId54"/>
    <p:sldLayoutId id="2147483756" r:id="rId55"/>
    <p:sldLayoutId id="2147483757" r:id="rId56"/>
    <p:sldLayoutId id="2147483758" r:id="rId57"/>
    <p:sldLayoutId id="2147483759" r:id="rId58"/>
    <p:sldLayoutId id="2147483760" r:id="rId59"/>
    <p:sldLayoutId id="2147483761" r:id="rId60"/>
    <p:sldLayoutId id="2147483762" r:id="rId61"/>
    <p:sldLayoutId id="2147483763" r:id="rId62"/>
    <p:sldLayoutId id="2147483764" r:id="rId63"/>
    <p:sldLayoutId id="2147483765" r:id="rId64"/>
    <p:sldLayoutId id="2147483766" r:id="rId65"/>
    <p:sldLayoutId id="2147483767" r:id="rId66"/>
    <p:sldLayoutId id="2147483768" r:id="rId67"/>
    <p:sldLayoutId id="2147483769" r:id="rId68"/>
    <p:sldLayoutId id="2147483770" r:id="rId69"/>
    <p:sldLayoutId id="2147483771" r:id="rId70"/>
    <p:sldLayoutId id="2147483772" r:id="rId71"/>
    <p:sldLayoutId id="2147483773" r:id="rId72"/>
    <p:sldLayoutId id="2147483774" r:id="rId73"/>
    <p:sldLayoutId id="2147483775" r:id="rId74"/>
    <p:sldLayoutId id="2147483776" r:id="rId75"/>
    <p:sldLayoutId id="2147483777" r:id="rId76"/>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3.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707065" y="846931"/>
            <a:ext cx="7772400" cy="8382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Phase Shift Feedback Response – Supporting Slides</a:t>
            </a:r>
            <a:endParaRPr lang="en-GB" dirty="0"/>
          </a:p>
        </p:txBody>
      </p:sp>
      <p:sp>
        <p:nvSpPr>
          <p:cNvPr id="3074" name="Rectangle 2"/>
          <p:cNvSpPr>
            <a:spLocks noGrp="1" noChangeArrowheads="1"/>
          </p:cNvSpPr>
          <p:nvPr>
            <p:ph idx="1"/>
          </p:nvPr>
        </p:nvSpPr>
        <p:spPr>
          <a:xfrm>
            <a:off x="2771800" y="1819275"/>
            <a:ext cx="3382144" cy="396875"/>
          </a:xfrm>
          <a:ln/>
        </p:spPr>
        <p:txBody>
          <a:bodyPr/>
          <a:lstStyle/>
          <a:p>
            <a:pPr marL="0" indent="0"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Nov </a:t>
            </a:r>
            <a:r>
              <a:rPr lang="en-GB" sz="2000" b="0" dirty="0" smtClean="0"/>
              <a:t>3, </a:t>
            </a:r>
            <a:r>
              <a:rPr lang="en-GB" sz="2000" b="0" dirty="0" smtClean="0"/>
              <a:t>2020</a:t>
            </a:r>
            <a:endParaRPr lang="en-GB" sz="2000" b="0" dirty="0"/>
          </a:p>
        </p:txBody>
      </p:sp>
      <p:sp>
        <p:nvSpPr>
          <p:cNvPr id="7" name="Footer Placeholder 4"/>
          <p:cNvSpPr>
            <a:spLocks noGrp="1"/>
          </p:cNvSpPr>
          <p:nvPr>
            <p:ph type="ftr" sz="quarter" idx="10"/>
          </p:nvPr>
        </p:nvSpPr>
        <p:spPr>
          <a:xfrm>
            <a:off x="5500694" y="6475413"/>
            <a:ext cx="3041644" cy="180975"/>
          </a:xfrm>
        </p:spPr>
        <p:txBody>
          <a:bodyPr/>
          <a:lstStyle/>
          <a:p>
            <a:r>
              <a:rPr lang="da-DK" smtClean="0"/>
              <a:t>Erik Lindskog, Samsung</a:t>
            </a:r>
            <a:endParaRPr lang="en-GB" dirty="0"/>
          </a:p>
        </p:txBody>
      </p:sp>
      <p:sp>
        <p:nvSpPr>
          <p:cNvPr id="8" name="Slide Number Placeholder 5"/>
          <p:cNvSpPr>
            <a:spLocks noGrp="1"/>
          </p:cNvSpPr>
          <p:nvPr>
            <p:ph type="sldNum" sz="quarter" idx="11"/>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nvPr>
        </p:nvGraphicFramePr>
        <p:xfrm>
          <a:off x="701675" y="3048000"/>
          <a:ext cx="7315200" cy="2762250"/>
        </p:xfrm>
        <a:graphic>
          <a:graphicData uri="http://schemas.openxmlformats.org/presentationml/2006/ole">
            <mc:AlternateContent xmlns:mc="http://schemas.openxmlformats.org/markup-compatibility/2006">
              <mc:Choice xmlns:v="urn:schemas-microsoft-com:vml" Requires="v">
                <p:oleObj spid="_x0000_s1979" name="Document" r:id="rId4" imgW="8271749" imgH="3123683" progId="Word.Document.8">
                  <p:embed/>
                </p:oleObj>
              </mc:Choice>
              <mc:Fallback>
                <p:oleObj name="Document" r:id="rId4" imgW="8271749" imgH="3123683" progId="Word.Document.8">
                  <p:embed/>
                  <p:pic>
                    <p:nvPicPr>
                      <p:cNvPr id="0" name=""/>
                      <p:cNvPicPr>
                        <a:picLocks noChangeAspect="1" noChangeArrowheads="1"/>
                      </p:cNvPicPr>
                      <p:nvPr/>
                    </p:nvPicPr>
                    <p:blipFill>
                      <a:blip r:embed="rId5"/>
                      <a:srcRect/>
                      <a:stretch>
                        <a:fillRect/>
                      </a:stretch>
                    </p:blipFill>
                    <p:spPr bwMode="auto">
                      <a:xfrm>
                        <a:off x="701675" y="3048000"/>
                        <a:ext cx="7315200" cy="27622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636181" y="2193925"/>
            <a:ext cx="1447800" cy="381000"/>
          </a:xfrm>
          <a:prstGeom prst="rect">
            <a:avLst/>
          </a:prstGeom>
          <a:noFill/>
          <a:ln w="9525">
            <a:noFill/>
            <a:round/>
            <a:headEnd/>
            <a:tailEnd/>
          </a:ln>
          <a:effectLst/>
        </p:spPr>
        <p:txBody>
          <a:bodyPr lIns="92160" tIns="46080" rIns="92160" bIns="46080"/>
          <a:lstStyle/>
          <a:p>
            <a:pPr defTabSz="449263">
              <a:spcBef>
                <a:spcPts val="500"/>
              </a:spcBef>
              <a:buClr>
                <a:srgbClr val="000000"/>
              </a:buClr>
              <a:buSzPct val="100000"/>
              <a:buFont typeface="Times New Roman" pitchFamily="16"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latin typeface="Times New Roman" pitchFamily="16" charset="0"/>
              </a:rPr>
              <a:t>Authors:</a:t>
            </a:r>
          </a:p>
        </p:txBody>
      </p:sp>
    </p:spTree>
    <p:extLst>
      <p:ext uri="{BB962C8B-B14F-4D97-AF65-F5344CB8AC3E}">
        <p14:creationId xmlns:p14="http://schemas.microsoft.com/office/powerpoint/2010/main" val="153329755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11560" y="1124744"/>
            <a:ext cx="7772400" cy="936104"/>
          </a:xfrm>
        </p:spPr>
        <p:txBody>
          <a:bodyPr/>
          <a:lstStyle/>
          <a:p>
            <a:r>
              <a:rPr lang="en-US" dirty="0" smtClean="0"/>
              <a:t>Issue </a:t>
            </a:r>
            <a:r>
              <a:rPr lang="en-US" dirty="0"/>
              <a:t>with current </a:t>
            </a:r>
            <a:r>
              <a:rPr lang="en-US" dirty="0" smtClean="0"/>
              <a:t>Phase Shift Feedback Protocol</a:t>
            </a:r>
            <a:endParaRPr lang="en-US" dirty="0"/>
          </a:p>
        </p:txBody>
      </p:sp>
      <p:sp>
        <p:nvSpPr>
          <p:cNvPr id="5" name="Content Placeholder 4"/>
          <p:cNvSpPr>
            <a:spLocks noGrp="1"/>
          </p:cNvSpPr>
          <p:nvPr>
            <p:ph idx="1"/>
          </p:nvPr>
        </p:nvSpPr>
        <p:spPr>
          <a:xfrm>
            <a:off x="723900" y="2132856"/>
            <a:ext cx="7772400" cy="4248472"/>
          </a:xfrm>
        </p:spPr>
        <p:txBody>
          <a:bodyPr/>
          <a:lstStyle/>
          <a:p>
            <a:r>
              <a:rPr lang="en-US" b="0" dirty="0" smtClean="0"/>
              <a:t>When one side, the ISTA or the RSTA, feeds back the PS-TOA, it does not get feedback from the other side that it can use with its PSTOA to compute RTT.</a:t>
            </a:r>
          </a:p>
          <a:p>
            <a:r>
              <a:rPr lang="en-US" b="0" dirty="0" smtClean="0"/>
              <a:t>The PSTOA reporting side is forced to also measure the TOA, if it wants to compute RTT.</a:t>
            </a:r>
          </a:p>
          <a:p>
            <a:pPr lvl="1"/>
            <a:r>
              <a:rPr lang="en-US" dirty="0" smtClean="0"/>
              <a:t>(Even though measuring TOA is required to be supported it is not required to be done all the time.)</a:t>
            </a:r>
          </a:p>
          <a:p>
            <a:r>
              <a:rPr lang="en-US" b="0" dirty="0" smtClean="0"/>
              <a:t>Also, it has been shown that if the other side measures a more accurate TOA, then the first side can benefit from feeding back PSTOA and use the other sides TOA to calculate RTT.</a:t>
            </a:r>
          </a:p>
        </p:txBody>
      </p:sp>
      <p:sp>
        <p:nvSpPr>
          <p:cNvPr id="2" name="Footer Placeholder 1"/>
          <p:cNvSpPr>
            <a:spLocks noGrp="1"/>
          </p:cNvSpPr>
          <p:nvPr>
            <p:ph type="ftr" sz="quarter" idx="10"/>
          </p:nvPr>
        </p:nvSpPr>
        <p:spPr/>
        <p:txBody>
          <a:bodyPr/>
          <a:lstStyle/>
          <a:p>
            <a:pPr>
              <a:defRPr/>
            </a:pPr>
            <a:r>
              <a:rPr lang="en-US" dirty="0" smtClean="0"/>
              <a:t>Erik Lindskog, Samsung </a:t>
            </a:r>
            <a:endParaRPr lang="en-GB" dirty="0"/>
          </a:p>
        </p:txBody>
      </p:sp>
      <p:sp>
        <p:nvSpPr>
          <p:cNvPr id="3" name="Slide Number Placeholder 2"/>
          <p:cNvSpPr>
            <a:spLocks noGrp="1"/>
          </p:cNvSpPr>
          <p:nvPr>
            <p:ph type="sldNum" sz="quarter" idx="11"/>
          </p:nvPr>
        </p:nvSpPr>
        <p:spPr/>
        <p:txBody>
          <a:bodyPr/>
          <a:lstStyle/>
          <a:p>
            <a:pPr>
              <a:defRPr/>
            </a:pPr>
            <a:r>
              <a:rPr lang="en-GB" smtClean="0"/>
              <a:t>Slide </a:t>
            </a:r>
            <a:fld id="{35C880F8-9C7D-4760-B738-53F7D5677438}" type="slidenum">
              <a:rPr lang="en-GB" smtClean="0"/>
              <a:pPr>
                <a:defRPr/>
              </a:pPr>
              <a:t>2</a:t>
            </a:fld>
            <a:endParaRPr lang="en-GB"/>
          </a:p>
        </p:txBody>
      </p:sp>
    </p:spTree>
    <p:extLst>
      <p:ext uri="{BB962C8B-B14F-4D97-AF65-F5344CB8AC3E}">
        <p14:creationId xmlns:p14="http://schemas.microsoft.com/office/powerpoint/2010/main" val="4482374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3095" y="736617"/>
            <a:ext cx="8002664" cy="920000"/>
          </a:xfrm>
        </p:spPr>
        <p:txBody>
          <a:bodyPr/>
          <a:lstStyle/>
          <a:p>
            <a:r>
              <a:rPr lang="en-US" sz="3600" dirty="0" smtClean="0"/>
              <a:t>ISTA reporting PSTOA</a:t>
            </a:r>
            <a:endParaRPr lang="en-US" sz="3600" dirty="0"/>
          </a:p>
        </p:txBody>
      </p:sp>
      <p:sp>
        <p:nvSpPr>
          <p:cNvPr id="21" name="Content Placeholder 20"/>
          <p:cNvSpPr>
            <a:spLocks noGrp="1"/>
          </p:cNvSpPr>
          <p:nvPr>
            <p:ph idx="1"/>
          </p:nvPr>
        </p:nvSpPr>
        <p:spPr>
          <a:xfrm>
            <a:off x="3711970" y="1808737"/>
            <a:ext cx="4895876" cy="4608511"/>
          </a:xfrm>
        </p:spPr>
        <p:txBody>
          <a:bodyPr/>
          <a:lstStyle/>
          <a:p>
            <a:pPr marL="0" indent="0">
              <a:buNone/>
            </a:pPr>
            <a:r>
              <a:rPr lang="en-US" sz="1100" b="0" dirty="0" smtClean="0"/>
              <a:t>Assume the ISTA wants to calculate RTT using only its measured PSTOA tp4.</a:t>
            </a:r>
          </a:p>
          <a:p>
            <a:pPr marL="0" indent="0">
              <a:buNone/>
            </a:pPr>
            <a:r>
              <a:rPr lang="en-US" sz="1100" b="0" dirty="0" smtClean="0"/>
              <a:t>Since, assuming the channel between the ISTA and the RSTA is reciprocal, we have: </a:t>
            </a:r>
          </a:p>
          <a:p>
            <a:pPr marL="0" indent="0" algn="ctr">
              <a:buNone/>
            </a:pPr>
            <a:r>
              <a:rPr lang="en-US" sz="1100" b="0" dirty="0" smtClean="0"/>
              <a:t>t4 = tp4 – (tp2-t2),</a:t>
            </a:r>
          </a:p>
          <a:p>
            <a:pPr marL="0" indent="0">
              <a:buNone/>
            </a:pPr>
            <a:r>
              <a:rPr lang="en-US" sz="1100" b="0" dirty="0"/>
              <a:t>a</a:t>
            </a:r>
            <a:r>
              <a:rPr lang="en-US" sz="1100" b="0" dirty="0" smtClean="0"/>
              <a:t>nd can thus write</a:t>
            </a:r>
          </a:p>
          <a:p>
            <a:pPr marL="0" indent="0">
              <a:buNone/>
            </a:pPr>
            <a:endParaRPr lang="en-US" sz="1100" b="0" dirty="0" smtClean="0"/>
          </a:p>
          <a:p>
            <a:pPr marL="0" indent="0" algn="ctr">
              <a:buNone/>
            </a:pPr>
            <a:r>
              <a:rPr lang="en-US" sz="1100" b="0" dirty="0" smtClean="0"/>
              <a:t>RTT = t4 – t1 – (t3 – t2) = tp4 – (tp2-t2) – t1 – (t3 – t2) = </a:t>
            </a:r>
          </a:p>
          <a:p>
            <a:pPr marL="0" indent="0" algn="ctr">
              <a:buNone/>
            </a:pPr>
            <a:r>
              <a:rPr lang="en-US" sz="1100" b="0" dirty="0" smtClean="0"/>
              <a:t>tp4 – t1 – ( t3 – (t2 – (tp2 – t2)) )  = tp4 – t1 – (t3 – t2_adj),</a:t>
            </a:r>
          </a:p>
          <a:p>
            <a:pPr marL="0" indent="0">
              <a:buNone/>
            </a:pPr>
            <a:endParaRPr lang="en-US" sz="1100" b="0" dirty="0" smtClean="0"/>
          </a:p>
          <a:p>
            <a:pPr marL="0" indent="0">
              <a:buNone/>
            </a:pPr>
            <a:r>
              <a:rPr lang="en-US" sz="1100" b="0" dirty="0" smtClean="0"/>
              <a:t>where </a:t>
            </a:r>
          </a:p>
          <a:p>
            <a:pPr marL="0" indent="0" algn="ctr">
              <a:buNone/>
            </a:pPr>
            <a:endParaRPr lang="en-US" sz="1100" b="0" dirty="0" smtClean="0"/>
          </a:p>
          <a:p>
            <a:pPr marL="0" indent="0" algn="ctr">
              <a:buNone/>
            </a:pPr>
            <a:r>
              <a:rPr lang="en-US" sz="1100" b="0" dirty="0" smtClean="0"/>
              <a:t>t2_adj = t2 – (tp2 – t2)</a:t>
            </a:r>
          </a:p>
          <a:p>
            <a:pPr marL="0" indent="0">
              <a:buNone/>
            </a:pPr>
            <a:endParaRPr lang="en-US" sz="1100" b="0" dirty="0" smtClean="0"/>
          </a:p>
          <a:p>
            <a:pPr marL="0" indent="0">
              <a:buNone/>
            </a:pPr>
            <a:r>
              <a:rPr lang="en-US" sz="1100" b="0" dirty="0" smtClean="0"/>
              <a:t>Thus, in order to enable the ISTA to be able to report RTT using only its PSTOA tp4, we propose that the RSTA instead of feeding back its measured TOA, feed back t2_adj.</a:t>
            </a:r>
          </a:p>
          <a:p>
            <a:pPr marL="0" indent="0">
              <a:buNone/>
            </a:pPr>
            <a:r>
              <a:rPr lang="en-US" sz="1100" b="0" dirty="0" smtClean="0"/>
              <a:t>Now, if the ISTA wants to calculate RTT using its measured TOA, it can still do this as we have, due to the channel reciprocity:</a:t>
            </a:r>
          </a:p>
          <a:p>
            <a:pPr marL="0" indent="0">
              <a:buNone/>
            </a:pPr>
            <a:endParaRPr lang="en-US" sz="1100" b="0" dirty="0" smtClean="0"/>
          </a:p>
          <a:p>
            <a:pPr marL="0" indent="0" algn="ctr">
              <a:buNone/>
            </a:pPr>
            <a:r>
              <a:rPr lang="en-US" sz="1100" b="0" dirty="0"/>
              <a:t>t</a:t>
            </a:r>
            <a:r>
              <a:rPr lang="en-US" sz="1100" b="0" dirty="0" smtClean="0"/>
              <a:t>2 = t2_adj + (tp2 – t2) = t2_adj + (tp4 – t4)</a:t>
            </a:r>
          </a:p>
          <a:p>
            <a:pPr marL="0" indent="0">
              <a:buNone/>
            </a:pPr>
            <a:endParaRPr lang="en-US" sz="1100" b="0" dirty="0" smtClean="0"/>
          </a:p>
          <a:p>
            <a:pPr marL="0" indent="0">
              <a:buNone/>
            </a:pPr>
            <a:r>
              <a:rPr lang="en-US" sz="1100" b="0" dirty="0" smtClean="0"/>
              <a:t>Since the ISTA in this case would have both tp4 and t4, it can adjust t2_adj back to t2 with the above calculation.</a:t>
            </a:r>
          </a:p>
          <a:p>
            <a:pPr marL="0" indent="0">
              <a:buNone/>
            </a:pPr>
            <a:endParaRPr lang="en-US" sz="1200" b="0" dirty="0"/>
          </a:p>
        </p:txBody>
      </p:sp>
      <p:sp>
        <p:nvSpPr>
          <p:cNvPr id="3" name="Footer Placeholder 2"/>
          <p:cNvSpPr>
            <a:spLocks noGrp="1"/>
          </p:cNvSpPr>
          <p:nvPr>
            <p:ph type="ftr" sz="quarter" idx="10"/>
          </p:nvPr>
        </p:nvSpPr>
        <p:spPr>
          <a:xfrm>
            <a:off x="5249753" y="6475413"/>
            <a:ext cx="3294172" cy="184666"/>
          </a:xfrm>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da-DK"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Erik </a:t>
            </a:r>
            <a:r>
              <a:rPr kumimoji="0" lang="da-DK" sz="1200" b="0"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Lindskog</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4" name="Slide Number Placeholder 3"/>
          <p:cNvSpPr>
            <a:spLocks noGrp="1"/>
          </p:cNvSpPr>
          <p:nvPr>
            <p:ph type="sldNum" sz="quarter" idx="11"/>
          </p:nvPr>
        </p:nvSpPr>
        <p:spPr>
          <a:prstGeom prst="rect">
            <a:avLst/>
          </a:prstGeom>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Slide </a:t>
            </a:r>
            <a:fld id="{06B781AF-4CCF-49B0-A572-DE54FBE5D942}"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3</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sp>
        <p:nvSpPr>
          <p:cNvPr id="9" name="TextBox 8"/>
          <p:cNvSpPr txBox="1"/>
          <p:nvPr/>
        </p:nvSpPr>
        <p:spPr>
          <a:xfrm>
            <a:off x="455536" y="1785599"/>
            <a:ext cx="2936807"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kern="0" dirty="0" smtClean="0">
                <a:solidFill>
                  <a:srgbClr val="000000"/>
                </a:solidFill>
                <a:ea typeface="MS Gothic"/>
              </a:rPr>
              <a:t>Case where the ISTA measures and reports PSTOA tp4</a:t>
            </a:r>
            <a:r>
              <a:rPr kumimoji="0" lang="en-US" sz="1400" b="1" i="0" u="none" strike="noStrike" kern="0" cap="none" spc="0" normalizeH="0" baseline="0" noProof="0" dirty="0" smtClean="0">
                <a:ln>
                  <a:noFill/>
                </a:ln>
                <a:solidFill>
                  <a:srgbClr val="000000"/>
                </a:solidFill>
                <a:effectLst/>
                <a:uLnTx/>
                <a:uFillTx/>
                <a:latin typeface="Times New Roman" pitchFamily="18" charset="0"/>
                <a:ea typeface="MS Gothic"/>
                <a:cs typeface="+mn-cs"/>
              </a:rPr>
              <a:t>:</a:t>
            </a:r>
            <a:endParaRPr kumimoji="0" lang="en-US" sz="1400" b="1" i="0" u="none" strike="noStrike" kern="0" cap="none" spc="0" normalizeH="0" baseline="0" noProof="0" dirty="0">
              <a:ln>
                <a:noFill/>
              </a:ln>
              <a:solidFill>
                <a:srgbClr val="000000"/>
              </a:solidFill>
              <a:effectLst/>
              <a:uLnTx/>
              <a:uFillTx/>
              <a:latin typeface="Times New Roman" pitchFamily="18" charset="0"/>
              <a:ea typeface="MS Gothic"/>
              <a:cs typeface="+mn-cs"/>
            </a:endParaRPr>
          </a:p>
        </p:txBody>
      </p:sp>
      <p:sp>
        <p:nvSpPr>
          <p:cNvPr id="6" name="Rectangle 20"/>
          <p:cNvSpPr>
            <a:spLocks noChangeArrowheads="1"/>
          </p:cNvSpPr>
          <p:nvPr/>
        </p:nvSpPr>
        <p:spPr bwMode="auto">
          <a:xfrm>
            <a:off x="733835" y="2437801"/>
            <a:ext cx="60336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b="1" kern="0" dirty="0" smtClean="0">
                <a:ea typeface="MS Gothic"/>
              </a:rPr>
              <a:t>RSTA</a:t>
            </a:r>
            <a:endParaRPr kumimoji="0" lang="en-US" altLang="en-US" sz="1200" b="1" i="0" u="none" strike="noStrike" kern="0" cap="none" spc="0" normalizeH="0" baseline="0" noProof="0" dirty="0">
              <a:ln>
                <a:noFill/>
              </a:ln>
              <a:effectLst/>
              <a:uLnTx/>
              <a:uFillTx/>
              <a:ea typeface="MS Gothic"/>
            </a:endParaRPr>
          </a:p>
        </p:txBody>
      </p:sp>
      <p:sp>
        <p:nvSpPr>
          <p:cNvPr id="8" name="Rectangle 20"/>
          <p:cNvSpPr>
            <a:spLocks noChangeArrowheads="1"/>
          </p:cNvSpPr>
          <p:nvPr/>
        </p:nvSpPr>
        <p:spPr bwMode="auto">
          <a:xfrm>
            <a:off x="2588171" y="2421992"/>
            <a:ext cx="6368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b="1" kern="0" dirty="0" smtClean="0">
                <a:ea typeface="MS Gothic"/>
              </a:rPr>
              <a:t>ISTA</a:t>
            </a:r>
            <a:endParaRPr kumimoji="0" lang="en-US" altLang="en-US" sz="1200" b="1" i="0" u="none" strike="noStrike" kern="0" cap="none" spc="0" normalizeH="0" baseline="0" noProof="0" dirty="0">
              <a:ln>
                <a:noFill/>
              </a:ln>
              <a:effectLst/>
              <a:uLnTx/>
              <a:uFillTx/>
              <a:ea typeface="MS Gothic"/>
            </a:endParaRPr>
          </a:p>
        </p:txBody>
      </p:sp>
      <p:sp>
        <p:nvSpPr>
          <p:cNvPr id="11" name="Line 4"/>
          <p:cNvSpPr>
            <a:spLocks noChangeShapeType="1"/>
          </p:cNvSpPr>
          <p:nvPr/>
        </p:nvSpPr>
        <p:spPr bwMode="auto">
          <a:xfrm>
            <a:off x="1027400" y="2885753"/>
            <a:ext cx="1112" cy="299151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a:ln>
                <a:noFill/>
              </a:ln>
              <a:solidFill>
                <a:srgbClr val="000000"/>
              </a:solidFill>
              <a:effectLst/>
              <a:uLnTx/>
              <a:uFillTx/>
              <a:latin typeface="Times New Roman" pitchFamily="18" charset="0"/>
              <a:ea typeface="MS Gothic"/>
              <a:cs typeface="+mn-cs"/>
            </a:endParaRPr>
          </a:p>
        </p:txBody>
      </p:sp>
      <p:sp>
        <p:nvSpPr>
          <p:cNvPr id="12" name="Line 5"/>
          <p:cNvSpPr>
            <a:spLocks noChangeShapeType="1"/>
          </p:cNvSpPr>
          <p:nvPr/>
        </p:nvSpPr>
        <p:spPr bwMode="auto">
          <a:xfrm>
            <a:off x="2852214" y="2835439"/>
            <a:ext cx="22653" cy="3041833"/>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a:ln>
                <a:noFill/>
              </a:ln>
              <a:solidFill>
                <a:srgbClr val="000000"/>
              </a:solidFill>
              <a:effectLst/>
              <a:uLnTx/>
              <a:uFillTx/>
              <a:latin typeface="Times New Roman" pitchFamily="18" charset="0"/>
              <a:ea typeface="MS Gothic"/>
              <a:cs typeface="+mn-cs"/>
            </a:endParaRPr>
          </a:p>
        </p:txBody>
      </p:sp>
      <p:sp>
        <p:nvSpPr>
          <p:cNvPr id="13" name="Rectangle 10"/>
          <p:cNvSpPr>
            <a:spLocks noChangeArrowheads="1"/>
          </p:cNvSpPr>
          <p:nvPr/>
        </p:nvSpPr>
        <p:spPr bwMode="auto">
          <a:xfrm>
            <a:off x="577128" y="3281749"/>
            <a:ext cx="44842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000" b="1" kern="0" dirty="0" smtClean="0">
                <a:ea typeface="MS Gothic"/>
              </a:rPr>
              <a:t>t</a:t>
            </a:r>
            <a:r>
              <a:rPr kumimoji="0" lang="en-US" altLang="en-US" sz="1000" b="1" i="0" u="none" strike="noStrike" kern="0" cap="none" spc="0" normalizeH="0" baseline="0" noProof="0" dirty="0" smtClean="0">
                <a:ln>
                  <a:noFill/>
                </a:ln>
                <a:effectLst/>
                <a:uLnTx/>
                <a:uFillTx/>
                <a:latin typeface="Times New Roman" panose="02020603050405020304" pitchFamily="18" charset="0"/>
                <a:ea typeface="MS Gothic"/>
                <a:cs typeface="+mn-cs"/>
              </a:rPr>
              <a:t>2</a:t>
            </a:r>
            <a:endParaRPr kumimoji="0" lang="en-US" altLang="en-US" sz="1000" b="1" i="0" u="none" strike="noStrike" kern="0" cap="none" spc="0" normalizeH="0" baseline="0" noProof="0" dirty="0">
              <a:ln>
                <a:noFill/>
              </a:ln>
              <a:effectLst/>
              <a:uLnTx/>
              <a:uFillTx/>
              <a:latin typeface="Times New Roman" panose="02020603050405020304" pitchFamily="18" charset="0"/>
              <a:ea typeface="MS Gothic"/>
              <a:cs typeface="+mn-cs"/>
            </a:endParaRPr>
          </a:p>
        </p:txBody>
      </p:sp>
      <p:sp>
        <p:nvSpPr>
          <p:cNvPr id="14" name="Rectangle 11"/>
          <p:cNvSpPr>
            <a:spLocks noChangeArrowheads="1"/>
          </p:cNvSpPr>
          <p:nvPr/>
        </p:nvSpPr>
        <p:spPr bwMode="auto">
          <a:xfrm>
            <a:off x="2912918" y="2799337"/>
            <a:ext cx="479425"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000" b="1" kern="0" dirty="0" smtClean="0">
                <a:ea typeface="MS Gothic"/>
              </a:rPr>
              <a:t>t</a:t>
            </a:r>
            <a:r>
              <a:rPr kumimoji="0" lang="en-US" altLang="en-US" sz="1000" b="1" i="0" u="none" strike="noStrike" kern="0" cap="none" spc="0" normalizeH="0" baseline="0" noProof="0" dirty="0" smtClean="0">
                <a:ln>
                  <a:noFill/>
                </a:ln>
                <a:effectLst/>
                <a:uLnTx/>
                <a:uFillTx/>
                <a:latin typeface="Times New Roman" panose="02020603050405020304" pitchFamily="18" charset="0"/>
                <a:ea typeface="MS Gothic"/>
                <a:cs typeface="+mn-cs"/>
              </a:rPr>
              <a:t>1</a:t>
            </a:r>
            <a:endParaRPr kumimoji="0" lang="en-US" altLang="en-US" sz="1000" b="1" i="0" u="none" strike="noStrike" kern="0" cap="none" spc="0" normalizeH="0" baseline="0" noProof="0" dirty="0">
              <a:ln>
                <a:noFill/>
              </a:ln>
              <a:effectLst/>
              <a:uLnTx/>
              <a:uFillTx/>
              <a:latin typeface="Times New Roman" panose="02020603050405020304" pitchFamily="18" charset="0"/>
              <a:ea typeface="MS Gothic"/>
              <a:cs typeface="+mn-cs"/>
            </a:endParaRPr>
          </a:p>
        </p:txBody>
      </p:sp>
      <p:sp>
        <p:nvSpPr>
          <p:cNvPr id="15" name="Rectangle 12"/>
          <p:cNvSpPr>
            <a:spLocks noChangeArrowheads="1"/>
          </p:cNvSpPr>
          <p:nvPr/>
        </p:nvSpPr>
        <p:spPr bwMode="auto">
          <a:xfrm>
            <a:off x="2906578" y="4112993"/>
            <a:ext cx="646665"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000" b="1" kern="0" dirty="0" err="1" smtClean="0">
                <a:ea typeface="MS Gothic"/>
              </a:rPr>
              <a:t>tp</a:t>
            </a:r>
            <a:r>
              <a:rPr kumimoji="0" lang="en-US" altLang="en-US" sz="1000" b="1" i="0" u="none" strike="noStrike" kern="0" cap="none" spc="0" normalizeH="0" baseline="0" noProof="0" dirty="0" smtClean="0">
                <a:ln>
                  <a:noFill/>
                </a:ln>
                <a:effectLst/>
                <a:uLnTx/>
                <a:uFillTx/>
                <a:latin typeface="Times New Roman" panose="02020603050405020304" pitchFamily="18" charset="0"/>
                <a:ea typeface="MS Gothic"/>
                <a:cs typeface="+mn-cs"/>
              </a:rPr>
              <a:t>4</a:t>
            </a:r>
            <a:endParaRPr kumimoji="0" lang="en-US" altLang="en-US" sz="1000" b="1" i="0" u="none" strike="noStrike" kern="0" cap="none" spc="0" normalizeH="0" baseline="0" noProof="0" dirty="0">
              <a:ln>
                <a:noFill/>
              </a:ln>
              <a:effectLst/>
              <a:uLnTx/>
              <a:uFillTx/>
              <a:latin typeface="Times New Roman" panose="02020603050405020304" pitchFamily="18" charset="0"/>
              <a:ea typeface="MS Gothic"/>
              <a:cs typeface="+mn-cs"/>
            </a:endParaRPr>
          </a:p>
        </p:txBody>
      </p:sp>
      <p:sp>
        <p:nvSpPr>
          <p:cNvPr id="16" name="Rectangle 13"/>
          <p:cNvSpPr>
            <a:spLocks noChangeArrowheads="1"/>
          </p:cNvSpPr>
          <p:nvPr/>
        </p:nvSpPr>
        <p:spPr bwMode="auto">
          <a:xfrm>
            <a:off x="539552" y="3803385"/>
            <a:ext cx="454568"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000" b="1" kern="0" dirty="0" smtClean="0">
                <a:ea typeface="MS Gothic"/>
              </a:rPr>
              <a:t>t</a:t>
            </a:r>
            <a:r>
              <a:rPr kumimoji="0" lang="en-US" altLang="en-US" sz="1000" b="1" i="0" u="none" strike="noStrike" kern="0" cap="none" spc="0" normalizeH="0" baseline="0" noProof="0" dirty="0" smtClean="0">
                <a:ln>
                  <a:noFill/>
                </a:ln>
                <a:effectLst/>
                <a:uLnTx/>
                <a:uFillTx/>
                <a:latin typeface="Times New Roman" panose="02020603050405020304" pitchFamily="18" charset="0"/>
                <a:ea typeface="MS Gothic"/>
                <a:cs typeface="+mn-cs"/>
              </a:rPr>
              <a:t>3</a:t>
            </a:r>
            <a:endParaRPr kumimoji="0" lang="en-US" altLang="en-US" sz="1000" b="1" i="0" u="none" strike="noStrike" kern="0" cap="none" spc="0" normalizeH="0" baseline="0" noProof="0" dirty="0">
              <a:ln>
                <a:noFill/>
              </a:ln>
              <a:effectLst/>
              <a:uLnTx/>
              <a:uFillTx/>
              <a:latin typeface="Times New Roman" panose="02020603050405020304" pitchFamily="18" charset="0"/>
              <a:ea typeface="MS Gothic"/>
              <a:cs typeface="+mn-cs"/>
            </a:endParaRPr>
          </a:p>
        </p:txBody>
      </p:sp>
      <p:sp>
        <p:nvSpPr>
          <p:cNvPr id="17" name="Line 17"/>
          <p:cNvSpPr>
            <a:spLocks noChangeShapeType="1"/>
          </p:cNvSpPr>
          <p:nvPr/>
        </p:nvSpPr>
        <p:spPr bwMode="auto">
          <a:xfrm flipV="1">
            <a:off x="1026169" y="2972764"/>
            <a:ext cx="1828800" cy="381000"/>
          </a:xfrm>
          <a:prstGeom prst="line">
            <a:avLst/>
          </a:prstGeom>
          <a:noFill/>
          <a:ln w="9525">
            <a:solidFill>
              <a:srgbClr val="000000"/>
            </a:solidFill>
            <a:round/>
            <a:headEnd type="triangle" w="med" len="med"/>
            <a:tailEnd/>
          </a:ln>
          <a:extLst>
            <a:ext uri="{909E8E84-426E-40DD-AFC4-6F175D3DCCD1}">
              <a14:hiddenFill xmlns:a14="http://schemas.microsoft.com/office/drawing/2010/main">
                <a:noFill/>
              </a14:hiddenFill>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a:ln>
                <a:noFill/>
              </a:ln>
              <a:solidFill>
                <a:srgbClr val="000000"/>
              </a:solidFill>
              <a:effectLst/>
              <a:uLnTx/>
              <a:uFillTx/>
              <a:latin typeface="Times New Roman" pitchFamily="18" charset="0"/>
              <a:ea typeface="MS Gothic"/>
              <a:cs typeface="+mn-cs"/>
            </a:endParaRPr>
          </a:p>
        </p:txBody>
      </p:sp>
      <p:sp>
        <p:nvSpPr>
          <p:cNvPr id="18" name="Content Placeholder 2"/>
          <p:cNvSpPr txBox="1">
            <a:spLocks/>
          </p:cNvSpPr>
          <p:nvPr/>
        </p:nvSpPr>
        <p:spPr bwMode="auto">
          <a:xfrm>
            <a:off x="1536614" y="3779400"/>
            <a:ext cx="812613" cy="287778"/>
          </a:xfrm>
          <a:prstGeom prst="rect">
            <a:avLst/>
          </a:prstGeom>
          <a:noFill/>
          <a:ln w="9525">
            <a:noFill/>
            <a:round/>
            <a:headEnd/>
            <a:tailEnd/>
          </a:ln>
        </p:spPr>
        <p:txBody>
          <a:bodyPr lIns="82440" tIns="41400" rIns="82440" bIns="41400"/>
          <a:lstStyle/>
          <a:p>
            <a:pPr marL="342900" marR="0" lvl="0" indent="-342900" algn="l" defTabSz="914400" rtl="0" eaLnBrk="1" fontAlgn="auto" latinLnBrk="0" hangingPunct="1">
              <a:lnSpc>
                <a:spcPct val="90000"/>
              </a:lnSpc>
              <a:spcBef>
                <a:spcPts val="1000"/>
              </a:spcBef>
              <a:spcAft>
                <a:spcPts val="0"/>
              </a:spcAft>
              <a:buClrTx/>
              <a:buSzTx/>
              <a:buFontTx/>
              <a:buNone/>
              <a:tabLst/>
              <a:defRPr/>
            </a:pPr>
            <a:r>
              <a:rPr lang="en-US" sz="1100" kern="0" dirty="0" smtClean="0">
                <a:solidFill>
                  <a:srgbClr val="000000"/>
                </a:solidFill>
                <a:latin typeface="Times New Roman"/>
                <a:ea typeface="MS Gothic"/>
              </a:rPr>
              <a:t>R2I</a:t>
            </a:r>
            <a:r>
              <a:rPr kumimoji="0" lang="en-US" sz="1100" b="0" i="0" u="none" strike="noStrike" kern="0" cap="none" spc="0" normalizeH="0" baseline="0" noProof="0" dirty="0" smtClean="0">
                <a:ln>
                  <a:noFill/>
                </a:ln>
                <a:solidFill>
                  <a:srgbClr val="000000"/>
                </a:solidFill>
                <a:effectLst/>
                <a:uLnTx/>
                <a:uFillTx/>
                <a:latin typeface="Times New Roman"/>
                <a:ea typeface="MS Gothic"/>
                <a:cs typeface="+mn-cs"/>
              </a:rPr>
              <a:t> </a:t>
            </a: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NDP</a:t>
            </a:r>
          </a:p>
        </p:txBody>
      </p:sp>
      <p:sp>
        <p:nvSpPr>
          <p:cNvPr id="19" name="Line 6"/>
          <p:cNvSpPr>
            <a:spLocks noChangeShapeType="1"/>
          </p:cNvSpPr>
          <p:nvPr/>
        </p:nvSpPr>
        <p:spPr bwMode="auto">
          <a:xfrm>
            <a:off x="1042539" y="3937456"/>
            <a:ext cx="1828800" cy="3048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a:ln>
                <a:noFill/>
              </a:ln>
              <a:solidFill>
                <a:srgbClr val="000000"/>
              </a:solidFill>
              <a:effectLst/>
              <a:uLnTx/>
              <a:uFillTx/>
              <a:latin typeface="Times New Roman" pitchFamily="18" charset="0"/>
              <a:ea typeface="MS Gothic"/>
              <a:cs typeface="+mn-cs"/>
            </a:endParaRPr>
          </a:p>
        </p:txBody>
      </p:sp>
      <p:sp>
        <p:nvSpPr>
          <p:cNvPr id="20" name="TextBox 19"/>
          <p:cNvSpPr txBox="1"/>
          <p:nvPr/>
        </p:nvSpPr>
        <p:spPr>
          <a:xfrm>
            <a:off x="1496759" y="2823439"/>
            <a:ext cx="1086730"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kern="0" dirty="0" smtClean="0">
                <a:solidFill>
                  <a:srgbClr val="000000"/>
                </a:solidFill>
                <a:ea typeface="MS Gothic"/>
              </a:rPr>
              <a:t>I2R</a:t>
            </a:r>
            <a:r>
              <a:rPr kumimoji="0" lang="en-US" sz="1200" b="0" i="0" u="none" strike="noStrike" kern="0" cap="none" spc="0" normalizeH="0" baseline="0" noProof="0" dirty="0" smtClean="0">
                <a:ln>
                  <a:noFill/>
                </a:ln>
                <a:solidFill>
                  <a:srgbClr val="000000"/>
                </a:solidFill>
                <a:effectLst/>
                <a:uLnTx/>
                <a:uFillTx/>
                <a:latin typeface="Times New Roman" pitchFamily="18" charset="0"/>
                <a:ea typeface="MS Gothic"/>
                <a:cs typeface="+mn-cs"/>
              </a:rPr>
              <a:t> NDP</a:t>
            </a:r>
            <a:endParaRPr kumimoji="0" lang="en-US" sz="1200" b="0" i="0" u="none" strike="noStrike" kern="0" cap="none" spc="0" normalizeH="0" baseline="0" noProof="0" dirty="0">
              <a:ln>
                <a:noFill/>
              </a:ln>
              <a:solidFill>
                <a:srgbClr val="000000"/>
              </a:solidFill>
              <a:effectLst/>
              <a:uLnTx/>
              <a:uFillTx/>
              <a:latin typeface="Times New Roman" pitchFamily="18" charset="0"/>
              <a:ea typeface="MS Gothic"/>
              <a:cs typeface="+mn-cs"/>
            </a:endParaRPr>
          </a:p>
        </p:txBody>
      </p:sp>
      <p:sp>
        <p:nvSpPr>
          <p:cNvPr id="26" name="Line 6"/>
          <p:cNvSpPr>
            <a:spLocks noChangeShapeType="1"/>
          </p:cNvSpPr>
          <p:nvPr/>
        </p:nvSpPr>
        <p:spPr bwMode="auto">
          <a:xfrm>
            <a:off x="1042539" y="4607505"/>
            <a:ext cx="1828800" cy="304800"/>
          </a:xfrm>
          <a:prstGeom prst="line">
            <a:avLst/>
          </a:prstGeom>
          <a:noFill/>
          <a:ln w="9525">
            <a:solidFill>
              <a:srgbClr val="000000"/>
            </a:solidFill>
            <a:prstDash val="sysDot"/>
            <a:round/>
            <a:headEnd/>
            <a:tailEnd type="triangle" w="med" len="med"/>
          </a:ln>
          <a:extLst>
            <a:ext uri="{909E8E84-426E-40DD-AFC4-6F175D3DCCD1}">
              <a14:hiddenFill xmlns:a14="http://schemas.microsoft.com/office/drawing/2010/main">
                <a:noFill/>
              </a14:hiddenFill>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a:ln>
                <a:noFill/>
              </a:ln>
              <a:solidFill>
                <a:srgbClr val="000000"/>
              </a:solidFill>
              <a:effectLst/>
              <a:uLnTx/>
              <a:uFillTx/>
              <a:latin typeface="Times New Roman" pitchFamily="18" charset="0"/>
              <a:ea typeface="MS Gothic"/>
              <a:cs typeface="+mn-cs"/>
            </a:endParaRPr>
          </a:p>
        </p:txBody>
      </p:sp>
      <p:sp>
        <p:nvSpPr>
          <p:cNvPr id="27" name="Rectangle 10"/>
          <p:cNvSpPr>
            <a:spLocks noChangeArrowheads="1"/>
          </p:cNvSpPr>
          <p:nvPr/>
        </p:nvSpPr>
        <p:spPr bwMode="auto">
          <a:xfrm>
            <a:off x="1452883" y="4811710"/>
            <a:ext cx="100811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000" b="1" kern="0" noProof="0" dirty="0">
                <a:solidFill>
                  <a:srgbClr val="FF0000"/>
                </a:solidFill>
                <a:ea typeface="MS Gothic"/>
              </a:rPr>
              <a:t>t</a:t>
            </a:r>
            <a:r>
              <a:rPr kumimoji="0" lang="en-US" altLang="en-US" sz="1000" b="1" i="0" u="none" strike="noStrike" kern="0" cap="none" spc="0" normalizeH="0" baseline="0" noProof="0" dirty="0" smtClean="0">
                <a:ln>
                  <a:noFill/>
                </a:ln>
                <a:solidFill>
                  <a:srgbClr val="FF0000"/>
                </a:solidFill>
                <a:effectLst/>
                <a:uLnTx/>
                <a:uFillTx/>
                <a:latin typeface="Times New Roman" panose="02020603050405020304" pitchFamily="18" charset="0"/>
                <a:ea typeface="MS Gothic"/>
                <a:cs typeface="+mn-cs"/>
              </a:rPr>
              <a:t>2 or t2_adj</a:t>
            </a:r>
            <a:r>
              <a:rPr kumimoji="0" lang="en-US" altLang="en-US" sz="1000" b="1" i="0" u="none" strike="noStrike" kern="0" cap="none" spc="0" normalizeH="0" baseline="0" noProof="0" dirty="0" smtClean="0">
                <a:ln>
                  <a:noFill/>
                </a:ln>
                <a:effectLst/>
                <a:uLnTx/>
                <a:uFillTx/>
                <a:latin typeface="Times New Roman" panose="02020603050405020304" pitchFamily="18" charset="0"/>
                <a:ea typeface="MS Gothic"/>
                <a:cs typeface="+mn-cs"/>
              </a:rPr>
              <a:t>, t3</a:t>
            </a:r>
            <a:endParaRPr kumimoji="0" lang="en-US" altLang="en-US" sz="1000" b="1" i="0" u="none" strike="noStrike" kern="0" cap="none" spc="0" normalizeH="0" baseline="0" noProof="0" dirty="0">
              <a:ln>
                <a:noFill/>
              </a:ln>
              <a:effectLst/>
              <a:uLnTx/>
              <a:uFillTx/>
              <a:latin typeface="Times New Roman" panose="02020603050405020304" pitchFamily="18" charset="0"/>
              <a:ea typeface="MS Gothic"/>
              <a:cs typeface="+mn-cs"/>
            </a:endParaRPr>
          </a:p>
        </p:txBody>
      </p:sp>
      <p:sp>
        <p:nvSpPr>
          <p:cNvPr id="30" name="TextBox 29"/>
          <p:cNvSpPr txBox="1"/>
          <p:nvPr/>
        </p:nvSpPr>
        <p:spPr>
          <a:xfrm>
            <a:off x="1581707" y="4400312"/>
            <a:ext cx="737702" cy="2616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0" dirty="0" smtClean="0">
                <a:solidFill>
                  <a:srgbClr val="000000"/>
                </a:solidFill>
                <a:ea typeface="MS Gothic"/>
              </a:rPr>
              <a:t>R2</a:t>
            </a:r>
            <a:r>
              <a:rPr kumimoji="0" lang="en-US" sz="1100" b="0" i="0" u="none" strike="noStrike" kern="0" cap="none" spc="0" normalizeH="0" baseline="0" noProof="0" dirty="0" smtClean="0">
                <a:ln>
                  <a:noFill/>
                </a:ln>
                <a:solidFill>
                  <a:srgbClr val="000000"/>
                </a:solidFill>
                <a:effectLst/>
                <a:uLnTx/>
                <a:uFillTx/>
                <a:latin typeface="Times New Roman" pitchFamily="18" charset="0"/>
                <a:ea typeface="MS Gothic"/>
                <a:cs typeface="+mn-cs"/>
              </a:rPr>
              <a:t>I</a:t>
            </a:r>
            <a:r>
              <a:rPr kumimoji="0" lang="en-US" sz="1100" b="0" i="0" u="none" strike="noStrike" kern="0" cap="none" spc="0" normalizeH="0" noProof="0" dirty="0" smtClean="0">
                <a:ln>
                  <a:noFill/>
                </a:ln>
                <a:solidFill>
                  <a:srgbClr val="000000"/>
                </a:solidFill>
                <a:effectLst/>
                <a:uLnTx/>
                <a:uFillTx/>
                <a:latin typeface="Times New Roman" pitchFamily="18" charset="0"/>
                <a:ea typeface="MS Gothic"/>
                <a:cs typeface="+mn-cs"/>
              </a:rPr>
              <a:t> </a:t>
            </a:r>
            <a:r>
              <a:rPr lang="en-US" sz="1100" kern="0" dirty="0" smtClean="0">
                <a:solidFill>
                  <a:srgbClr val="000000"/>
                </a:solidFill>
                <a:ea typeface="MS Gothic"/>
              </a:rPr>
              <a:t>LMR</a:t>
            </a:r>
            <a:endParaRPr kumimoji="0" lang="en-US" sz="1100" b="0" i="0" u="none" strike="noStrike" kern="0" cap="none" spc="0" normalizeH="0" baseline="0" noProof="0" dirty="0">
              <a:ln>
                <a:noFill/>
              </a:ln>
              <a:solidFill>
                <a:srgbClr val="000000"/>
              </a:solidFill>
              <a:effectLst/>
              <a:uLnTx/>
              <a:uFillTx/>
              <a:latin typeface="Times New Roman" pitchFamily="18" charset="0"/>
              <a:ea typeface="MS Gothic"/>
              <a:cs typeface="+mn-cs"/>
            </a:endParaRPr>
          </a:p>
        </p:txBody>
      </p:sp>
      <p:sp>
        <p:nvSpPr>
          <p:cNvPr id="24" name="Line 6"/>
          <p:cNvSpPr>
            <a:spLocks noChangeShapeType="1"/>
          </p:cNvSpPr>
          <p:nvPr/>
        </p:nvSpPr>
        <p:spPr bwMode="auto">
          <a:xfrm flipH="1">
            <a:off x="1025554" y="5239242"/>
            <a:ext cx="1809675" cy="383066"/>
          </a:xfrm>
          <a:prstGeom prst="line">
            <a:avLst/>
          </a:prstGeom>
          <a:noFill/>
          <a:ln w="9525">
            <a:solidFill>
              <a:srgbClr val="000000"/>
            </a:solidFill>
            <a:prstDash val="sysDot"/>
            <a:round/>
            <a:headEnd/>
            <a:tailEnd type="triangle" w="med" len="med"/>
          </a:ln>
          <a:extLst>
            <a:ext uri="{909E8E84-426E-40DD-AFC4-6F175D3DCCD1}">
              <a14:hiddenFill xmlns:a14="http://schemas.microsoft.com/office/drawing/2010/main">
                <a:noFill/>
              </a14:hiddenFill>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a:ln>
                <a:noFill/>
              </a:ln>
              <a:solidFill>
                <a:srgbClr val="000000"/>
              </a:solidFill>
              <a:effectLst/>
              <a:uLnTx/>
              <a:uFillTx/>
              <a:latin typeface="Times New Roman" pitchFamily="18" charset="0"/>
              <a:ea typeface="MS Gothic"/>
              <a:cs typeface="+mn-cs"/>
            </a:endParaRPr>
          </a:p>
        </p:txBody>
      </p:sp>
      <p:sp>
        <p:nvSpPr>
          <p:cNvPr id="25" name="TextBox 24"/>
          <p:cNvSpPr txBox="1"/>
          <p:nvPr/>
        </p:nvSpPr>
        <p:spPr>
          <a:xfrm>
            <a:off x="1606409" y="5119498"/>
            <a:ext cx="737702" cy="2616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0" dirty="0" smtClean="0">
                <a:solidFill>
                  <a:srgbClr val="000000"/>
                </a:solidFill>
                <a:ea typeface="MS Gothic"/>
              </a:rPr>
              <a:t>I2</a:t>
            </a:r>
            <a:r>
              <a:rPr lang="en-US" sz="1100" kern="0" dirty="0">
                <a:solidFill>
                  <a:srgbClr val="000000"/>
                </a:solidFill>
                <a:ea typeface="MS Gothic"/>
              </a:rPr>
              <a:t>R</a:t>
            </a:r>
            <a:r>
              <a:rPr kumimoji="0" lang="en-US" sz="1100" b="0" i="0" u="none" strike="noStrike" kern="0" cap="none" spc="0" normalizeH="0" noProof="0" dirty="0" smtClean="0">
                <a:ln>
                  <a:noFill/>
                </a:ln>
                <a:solidFill>
                  <a:srgbClr val="000000"/>
                </a:solidFill>
                <a:effectLst/>
                <a:uLnTx/>
                <a:uFillTx/>
                <a:latin typeface="Times New Roman" pitchFamily="18" charset="0"/>
                <a:ea typeface="MS Gothic"/>
                <a:cs typeface="+mn-cs"/>
              </a:rPr>
              <a:t> </a:t>
            </a:r>
            <a:r>
              <a:rPr lang="en-US" sz="1100" kern="0" dirty="0" smtClean="0">
                <a:solidFill>
                  <a:srgbClr val="000000"/>
                </a:solidFill>
                <a:ea typeface="MS Gothic"/>
              </a:rPr>
              <a:t>LMR</a:t>
            </a:r>
            <a:endParaRPr kumimoji="0" lang="en-US" sz="1100" b="0" i="0" u="none" strike="noStrike" kern="0" cap="none" spc="0" normalizeH="0" baseline="0" noProof="0" dirty="0">
              <a:ln>
                <a:noFill/>
              </a:ln>
              <a:solidFill>
                <a:srgbClr val="000000"/>
              </a:solidFill>
              <a:effectLst/>
              <a:uLnTx/>
              <a:uFillTx/>
              <a:latin typeface="Times New Roman" pitchFamily="18" charset="0"/>
              <a:ea typeface="MS Gothic"/>
              <a:cs typeface="+mn-cs"/>
            </a:endParaRPr>
          </a:p>
        </p:txBody>
      </p:sp>
      <p:sp>
        <p:nvSpPr>
          <p:cNvPr id="28" name="Rectangle 10"/>
          <p:cNvSpPr>
            <a:spLocks noChangeArrowheads="1"/>
          </p:cNvSpPr>
          <p:nvPr/>
        </p:nvSpPr>
        <p:spPr bwMode="auto">
          <a:xfrm>
            <a:off x="1710124" y="5468129"/>
            <a:ext cx="542307"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000" b="1" kern="0" dirty="0" smtClean="0">
                <a:ea typeface="MS Gothic"/>
              </a:rPr>
              <a:t>t</a:t>
            </a:r>
            <a:r>
              <a:rPr lang="en-US" altLang="en-US" sz="1000" b="1" kern="0" dirty="0">
                <a:ea typeface="MS Gothic"/>
              </a:rPr>
              <a:t>1</a:t>
            </a:r>
            <a:r>
              <a:rPr kumimoji="0" lang="en-US" altLang="en-US" sz="1000" b="1" i="0" u="none" strike="noStrike" kern="0" cap="none" spc="0" normalizeH="0" baseline="0" noProof="0" dirty="0" smtClean="0">
                <a:ln>
                  <a:noFill/>
                </a:ln>
                <a:effectLst/>
                <a:uLnTx/>
                <a:uFillTx/>
                <a:latin typeface="Times New Roman" panose="02020603050405020304" pitchFamily="18" charset="0"/>
                <a:ea typeface="MS Gothic"/>
                <a:cs typeface="+mn-cs"/>
              </a:rPr>
              <a:t>, tp4</a:t>
            </a:r>
            <a:endParaRPr kumimoji="0" lang="en-US" altLang="en-US" sz="1000" b="1" i="0" u="none" strike="noStrike" kern="0" cap="none" spc="0" normalizeH="0" baseline="0" noProof="0" dirty="0">
              <a:ln>
                <a:noFill/>
              </a:ln>
              <a:effectLst/>
              <a:uLnTx/>
              <a:uFillTx/>
              <a:latin typeface="Times New Roman" panose="02020603050405020304" pitchFamily="18" charset="0"/>
              <a:ea typeface="MS Gothic"/>
              <a:cs typeface="+mn-cs"/>
            </a:endParaRPr>
          </a:p>
        </p:txBody>
      </p:sp>
    </p:spTree>
    <p:extLst>
      <p:ext uri="{BB962C8B-B14F-4D97-AF65-F5344CB8AC3E}">
        <p14:creationId xmlns:p14="http://schemas.microsoft.com/office/powerpoint/2010/main" val="11202806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61698"/>
            <a:ext cx="8002664" cy="994919"/>
          </a:xfrm>
        </p:spPr>
        <p:txBody>
          <a:bodyPr/>
          <a:lstStyle/>
          <a:p>
            <a:r>
              <a:rPr lang="en-US" sz="3600" dirty="0" smtClean="0"/>
              <a:t>RSTA is reporting PSTOA</a:t>
            </a:r>
            <a:endParaRPr lang="en-US" sz="3600" dirty="0"/>
          </a:p>
        </p:txBody>
      </p:sp>
      <p:sp>
        <p:nvSpPr>
          <p:cNvPr id="21" name="Content Placeholder 20"/>
          <p:cNvSpPr>
            <a:spLocks noGrp="1"/>
          </p:cNvSpPr>
          <p:nvPr>
            <p:ph idx="1"/>
          </p:nvPr>
        </p:nvSpPr>
        <p:spPr>
          <a:xfrm>
            <a:off x="3709973" y="1700808"/>
            <a:ext cx="4895876" cy="4680519"/>
          </a:xfrm>
        </p:spPr>
        <p:txBody>
          <a:bodyPr/>
          <a:lstStyle/>
          <a:p>
            <a:pPr marL="0" indent="0">
              <a:buNone/>
            </a:pPr>
            <a:r>
              <a:rPr lang="en-US" sz="1100" b="0" dirty="0" smtClean="0"/>
              <a:t>Assume I2R LMR has been negotiated and </a:t>
            </a:r>
            <a:r>
              <a:rPr lang="en-US" sz="1100" b="0" dirty="0"/>
              <a:t>a</a:t>
            </a:r>
            <a:r>
              <a:rPr lang="en-US" sz="1100" b="0" dirty="0" smtClean="0"/>
              <a:t>ssume the RSTA wants to calculate RTT using only its measured PSTOA tp2.</a:t>
            </a:r>
          </a:p>
          <a:p>
            <a:pPr marL="0" indent="0">
              <a:buNone/>
            </a:pPr>
            <a:r>
              <a:rPr lang="en-US" sz="1100" b="0" dirty="0" smtClean="0"/>
              <a:t>Since, assuming the channel between the ISTA and the RSTA is reciprocal, we have: </a:t>
            </a:r>
          </a:p>
          <a:p>
            <a:pPr marL="0" indent="0" algn="ctr">
              <a:buNone/>
            </a:pPr>
            <a:r>
              <a:rPr lang="en-US" sz="1100" b="0" dirty="0" smtClean="0"/>
              <a:t>t2 = tp2 – (tp4-t4),</a:t>
            </a:r>
          </a:p>
          <a:p>
            <a:pPr marL="0" indent="0">
              <a:buNone/>
            </a:pPr>
            <a:r>
              <a:rPr lang="en-US" sz="1100" b="0" dirty="0"/>
              <a:t>a</a:t>
            </a:r>
            <a:r>
              <a:rPr lang="en-US" sz="1100" b="0" dirty="0" smtClean="0"/>
              <a:t>nd can thus write</a:t>
            </a:r>
          </a:p>
          <a:p>
            <a:pPr marL="0" indent="0">
              <a:buNone/>
            </a:pPr>
            <a:endParaRPr lang="en-US" sz="1100" b="0" dirty="0" smtClean="0"/>
          </a:p>
          <a:p>
            <a:pPr marL="0" indent="0" algn="ctr">
              <a:buNone/>
            </a:pPr>
            <a:r>
              <a:rPr lang="en-US" sz="1100" b="0" dirty="0" smtClean="0"/>
              <a:t>RTT = t4 – t1 – (t3 – t2) = t4 – t1 – (t3 – (tp2 – (tp4 – t4))) = </a:t>
            </a:r>
          </a:p>
          <a:p>
            <a:pPr marL="0" indent="0" algn="ctr">
              <a:buNone/>
            </a:pPr>
            <a:r>
              <a:rPr lang="en-US" sz="1100" b="0" dirty="0" smtClean="0"/>
              <a:t>t4  - (tp4-t4) – t1 – ( t3 – tp2 )  = t4_adj – t1 – (t3 – t2),</a:t>
            </a:r>
          </a:p>
          <a:p>
            <a:pPr marL="0" indent="0">
              <a:buNone/>
            </a:pPr>
            <a:endParaRPr lang="en-US" sz="1100" b="0" dirty="0" smtClean="0"/>
          </a:p>
          <a:p>
            <a:pPr marL="0" indent="0">
              <a:buNone/>
            </a:pPr>
            <a:r>
              <a:rPr lang="en-US" sz="1100" b="0" dirty="0" smtClean="0"/>
              <a:t>where </a:t>
            </a:r>
          </a:p>
          <a:p>
            <a:pPr marL="0" indent="0" algn="ctr">
              <a:buNone/>
            </a:pPr>
            <a:endParaRPr lang="en-US" sz="1100" b="0" dirty="0" smtClean="0"/>
          </a:p>
          <a:p>
            <a:pPr marL="0" indent="0" algn="ctr">
              <a:buNone/>
            </a:pPr>
            <a:r>
              <a:rPr lang="en-US" sz="1100" b="0" dirty="0" smtClean="0"/>
              <a:t>t4_adj = t4 – (tp4 – t4)</a:t>
            </a:r>
          </a:p>
          <a:p>
            <a:pPr marL="0" indent="0">
              <a:buNone/>
            </a:pPr>
            <a:endParaRPr lang="en-US" sz="1100" b="0" dirty="0" smtClean="0"/>
          </a:p>
          <a:p>
            <a:pPr marL="0" indent="0">
              <a:buNone/>
            </a:pPr>
            <a:r>
              <a:rPr lang="en-US" sz="1100" b="0" dirty="0" smtClean="0"/>
              <a:t>Thus, in order to enable the RSTA to be able to report RTT using only its PSTOA tp4, we propose that the ISTA instead of feeding back its measured TOA, feed back t4_adj.</a:t>
            </a:r>
          </a:p>
          <a:p>
            <a:pPr marL="0" indent="0">
              <a:buNone/>
            </a:pPr>
            <a:r>
              <a:rPr lang="en-US" sz="1100" b="0" dirty="0" smtClean="0"/>
              <a:t>Now, if the RSTA wants to calculate RTT using its measured TOA, it can still do this as we have, due to the channel reciprocity:</a:t>
            </a:r>
          </a:p>
          <a:p>
            <a:pPr marL="0" indent="0" algn="ctr">
              <a:buNone/>
            </a:pPr>
            <a:endParaRPr lang="en-US" sz="1100" b="0" dirty="0" smtClean="0"/>
          </a:p>
          <a:p>
            <a:pPr marL="0" indent="0" algn="ctr">
              <a:buNone/>
            </a:pPr>
            <a:r>
              <a:rPr lang="en-US" sz="1100" b="0" dirty="0" smtClean="0"/>
              <a:t>t4 = t4_adj + (tp4 – t4) = t4_adj + (tp2 – t2)</a:t>
            </a:r>
          </a:p>
          <a:p>
            <a:pPr marL="0" indent="0">
              <a:buNone/>
            </a:pPr>
            <a:endParaRPr lang="en-US" sz="1100" b="0" dirty="0" smtClean="0"/>
          </a:p>
          <a:p>
            <a:pPr marL="0" indent="0">
              <a:buNone/>
            </a:pPr>
            <a:r>
              <a:rPr lang="en-US" sz="1100" b="0" dirty="0" smtClean="0"/>
              <a:t>Since the RSTA in this case would have both tp2 and t2, it can adjust t4_adj back to t4 with the above calculation.</a:t>
            </a:r>
          </a:p>
          <a:p>
            <a:pPr marL="0" indent="0">
              <a:buNone/>
            </a:pPr>
            <a:endParaRPr lang="en-US" sz="1200" b="0" dirty="0"/>
          </a:p>
        </p:txBody>
      </p:sp>
      <p:sp>
        <p:nvSpPr>
          <p:cNvPr id="3" name="Footer Placeholder 2"/>
          <p:cNvSpPr>
            <a:spLocks noGrp="1"/>
          </p:cNvSpPr>
          <p:nvPr>
            <p:ph type="ftr" sz="quarter" idx="10"/>
          </p:nvPr>
        </p:nvSpPr>
        <p:spPr>
          <a:xfrm>
            <a:off x="5249753" y="6475413"/>
            <a:ext cx="3294172" cy="184666"/>
          </a:xfrm>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da-DK"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Erik </a:t>
            </a:r>
            <a:r>
              <a:rPr kumimoji="0" lang="da-DK" sz="1200" b="0"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Lindskog</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4" name="Slide Number Placeholder 3"/>
          <p:cNvSpPr>
            <a:spLocks noGrp="1"/>
          </p:cNvSpPr>
          <p:nvPr>
            <p:ph type="sldNum" sz="quarter" idx="11"/>
          </p:nvPr>
        </p:nvSpPr>
        <p:spPr>
          <a:prstGeom prst="rect">
            <a:avLst/>
          </a:prstGeom>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Slide </a:t>
            </a:r>
            <a:fld id="{06B781AF-4CCF-49B0-A572-DE54FBE5D942}"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4</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sp>
        <p:nvSpPr>
          <p:cNvPr id="9" name="TextBox 8"/>
          <p:cNvSpPr txBox="1"/>
          <p:nvPr/>
        </p:nvSpPr>
        <p:spPr>
          <a:xfrm>
            <a:off x="482154" y="1726877"/>
            <a:ext cx="2936807"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kern="0" dirty="0" smtClean="0">
                <a:solidFill>
                  <a:srgbClr val="000000"/>
                </a:solidFill>
                <a:ea typeface="MS Gothic"/>
              </a:rPr>
              <a:t>Case where the RSTA measures and reports PSTOA tp2</a:t>
            </a:r>
            <a:r>
              <a:rPr kumimoji="0" lang="en-US" sz="1400" b="1" i="0" u="none" strike="noStrike" kern="0" cap="none" spc="0" normalizeH="0" baseline="0" noProof="0" dirty="0" smtClean="0">
                <a:ln>
                  <a:noFill/>
                </a:ln>
                <a:solidFill>
                  <a:srgbClr val="000000"/>
                </a:solidFill>
                <a:effectLst/>
                <a:uLnTx/>
                <a:uFillTx/>
                <a:latin typeface="Times New Roman" pitchFamily="18" charset="0"/>
                <a:ea typeface="MS Gothic"/>
                <a:cs typeface="+mn-cs"/>
              </a:rPr>
              <a:t>:</a:t>
            </a:r>
            <a:endParaRPr kumimoji="0" lang="en-US" sz="1400" b="1" i="0" u="none" strike="noStrike" kern="0" cap="none" spc="0" normalizeH="0" baseline="0" noProof="0" dirty="0">
              <a:ln>
                <a:noFill/>
              </a:ln>
              <a:solidFill>
                <a:srgbClr val="000000"/>
              </a:solidFill>
              <a:effectLst/>
              <a:uLnTx/>
              <a:uFillTx/>
              <a:latin typeface="Times New Roman" pitchFamily="18" charset="0"/>
              <a:ea typeface="MS Gothic"/>
              <a:cs typeface="+mn-cs"/>
            </a:endParaRPr>
          </a:p>
        </p:txBody>
      </p:sp>
      <p:sp>
        <p:nvSpPr>
          <p:cNvPr id="6" name="Rectangle 20"/>
          <p:cNvSpPr>
            <a:spLocks noChangeArrowheads="1"/>
          </p:cNvSpPr>
          <p:nvPr/>
        </p:nvSpPr>
        <p:spPr bwMode="auto">
          <a:xfrm>
            <a:off x="733835" y="2437801"/>
            <a:ext cx="60336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b="1" kern="0" dirty="0" smtClean="0">
                <a:ea typeface="MS Gothic"/>
              </a:rPr>
              <a:t>RSTA</a:t>
            </a:r>
            <a:endParaRPr kumimoji="0" lang="en-US" altLang="en-US" sz="1200" b="1" i="0" u="none" strike="noStrike" kern="0" cap="none" spc="0" normalizeH="0" baseline="0" noProof="0" dirty="0">
              <a:ln>
                <a:noFill/>
              </a:ln>
              <a:effectLst/>
              <a:uLnTx/>
              <a:uFillTx/>
              <a:ea typeface="MS Gothic"/>
            </a:endParaRPr>
          </a:p>
        </p:txBody>
      </p:sp>
      <p:sp>
        <p:nvSpPr>
          <p:cNvPr id="8" name="Rectangle 20"/>
          <p:cNvSpPr>
            <a:spLocks noChangeArrowheads="1"/>
          </p:cNvSpPr>
          <p:nvPr/>
        </p:nvSpPr>
        <p:spPr bwMode="auto">
          <a:xfrm>
            <a:off x="2588171" y="2421992"/>
            <a:ext cx="6368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b="1" kern="0" dirty="0" smtClean="0">
                <a:ea typeface="MS Gothic"/>
              </a:rPr>
              <a:t>ISTA</a:t>
            </a:r>
            <a:endParaRPr kumimoji="0" lang="en-US" altLang="en-US" sz="1200" b="1" i="0" u="none" strike="noStrike" kern="0" cap="none" spc="0" normalizeH="0" baseline="0" noProof="0" dirty="0">
              <a:ln>
                <a:noFill/>
              </a:ln>
              <a:effectLst/>
              <a:uLnTx/>
              <a:uFillTx/>
              <a:ea typeface="MS Gothic"/>
            </a:endParaRPr>
          </a:p>
        </p:txBody>
      </p:sp>
      <p:sp>
        <p:nvSpPr>
          <p:cNvPr id="11" name="Line 4"/>
          <p:cNvSpPr>
            <a:spLocks noChangeShapeType="1"/>
          </p:cNvSpPr>
          <p:nvPr/>
        </p:nvSpPr>
        <p:spPr bwMode="auto">
          <a:xfrm>
            <a:off x="1027400" y="2885753"/>
            <a:ext cx="1112" cy="299151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a:ln>
                <a:noFill/>
              </a:ln>
              <a:solidFill>
                <a:srgbClr val="000000"/>
              </a:solidFill>
              <a:effectLst/>
              <a:uLnTx/>
              <a:uFillTx/>
              <a:latin typeface="Times New Roman" pitchFamily="18" charset="0"/>
              <a:ea typeface="MS Gothic"/>
              <a:cs typeface="+mn-cs"/>
            </a:endParaRPr>
          </a:p>
        </p:txBody>
      </p:sp>
      <p:sp>
        <p:nvSpPr>
          <p:cNvPr id="12" name="Line 5"/>
          <p:cNvSpPr>
            <a:spLocks noChangeShapeType="1"/>
          </p:cNvSpPr>
          <p:nvPr/>
        </p:nvSpPr>
        <p:spPr bwMode="auto">
          <a:xfrm>
            <a:off x="2852214" y="2835439"/>
            <a:ext cx="22653" cy="3041833"/>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a:ln>
                <a:noFill/>
              </a:ln>
              <a:solidFill>
                <a:srgbClr val="000000"/>
              </a:solidFill>
              <a:effectLst/>
              <a:uLnTx/>
              <a:uFillTx/>
              <a:latin typeface="Times New Roman" pitchFamily="18" charset="0"/>
              <a:ea typeface="MS Gothic"/>
              <a:cs typeface="+mn-cs"/>
            </a:endParaRPr>
          </a:p>
        </p:txBody>
      </p:sp>
      <p:sp>
        <p:nvSpPr>
          <p:cNvPr id="13" name="Rectangle 10"/>
          <p:cNvSpPr>
            <a:spLocks noChangeArrowheads="1"/>
          </p:cNvSpPr>
          <p:nvPr/>
        </p:nvSpPr>
        <p:spPr bwMode="auto">
          <a:xfrm>
            <a:off x="547263" y="3274293"/>
            <a:ext cx="44842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000" b="1" kern="0" dirty="0" smtClean="0">
                <a:ea typeface="MS Gothic"/>
              </a:rPr>
              <a:t>tp2</a:t>
            </a:r>
            <a:endParaRPr kumimoji="0" lang="en-US" altLang="en-US" sz="1000" b="1" i="0" u="none" strike="noStrike" kern="0" cap="none" spc="0" normalizeH="0" baseline="0" noProof="0" dirty="0">
              <a:ln>
                <a:noFill/>
              </a:ln>
              <a:effectLst/>
              <a:uLnTx/>
              <a:uFillTx/>
              <a:latin typeface="Times New Roman" panose="02020603050405020304" pitchFamily="18" charset="0"/>
              <a:ea typeface="MS Gothic"/>
              <a:cs typeface="+mn-cs"/>
            </a:endParaRPr>
          </a:p>
        </p:txBody>
      </p:sp>
      <p:sp>
        <p:nvSpPr>
          <p:cNvPr id="14" name="Rectangle 11"/>
          <p:cNvSpPr>
            <a:spLocks noChangeArrowheads="1"/>
          </p:cNvSpPr>
          <p:nvPr/>
        </p:nvSpPr>
        <p:spPr bwMode="auto">
          <a:xfrm>
            <a:off x="2912918" y="2799337"/>
            <a:ext cx="479425"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000" b="1" kern="0" dirty="0" smtClean="0">
                <a:ea typeface="MS Gothic"/>
              </a:rPr>
              <a:t>t</a:t>
            </a:r>
            <a:r>
              <a:rPr kumimoji="0" lang="en-US" altLang="en-US" sz="1000" b="1" i="0" u="none" strike="noStrike" kern="0" cap="none" spc="0" normalizeH="0" baseline="0" noProof="0" dirty="0" smtClean="0">
                <a:ln>
                  <a:noFill/>
                </a:ln>
                <a:effectLst/>
                <a:uLnTx/>
                <a:uFillTx/>
                <a:latin typeface="Times New Roman" panose="02020603050405020304" pitchFamily="18" charset="0"/>
                <a:ea typeface="MS Gothic"/>
                <a:cs typeface="+mn-cs"/>
              </a:rPr>
              <a:t>1</a:t>
            </a:r>
            <a:endParaRPr kumimoji="0" lang="en-US" altLang="en-US" sz="1000" b="1" i="0" u="none" strike="noStrike" kern="0" cap="none" spc="0" normalizeH="0" baseline="0" noProof="0" dirty="0">
              <a:ln>
                <a:noFill/>
              </a:ln>
              <a:effectLst/>
              <a:uLnTx/>
              <a:uFillTx/>
              <a:latin typeface="Times New Roman" panose="02020603050405020304" pitchFamily="18" charset="0"/>
              <a:ea typeface="MS Gothic"/>
              <a:cs typeface="+mn-cs"/>
            </a:endParaRPr>
          </a:p>
        </p:txBody>
      </p:sp>
      <p:sp>
        <p:nvSpPr>
          <p:cNvPr id="15" name="Rectangle 12"/>
          <p:cNvSpPr>
            <a:spLocks noChangeArrowheads="1"/>
          </p:cNvSpPr>
          <p:nvPr/>
        </p:nvSpPr>
        <p:spPr bwMode="auto">
          <a:xfrm>
            <a:off x="2906578" y="4112993"/>
            <a:ext cx="646665"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000" b="1" kern="0" dirty="0" smtClean="0">
                <a:ea typeface="MS Gothic"/>
              </a:rPr>
              <a:t>t</a:t>
            </a:r>
            <a:r>
              <a:rPr kumimoji="0" lang="en-US" altLang="en-US" sz="1000" b="1" i="0" u="none" strike="noStrike" kern="0" cap="none" spc="0" normalizeH="0" baseline="0" noProof="0" dirty="0" smtClean="0">
                <a:ln>
                  <a:noFill/>
                </a:ln>
                <a:effectLst/>
                <a:uLnTx/>
                <a:uFillTx/>
                <a:latin typeface="Times New Roman" panose="02020603050405020304" pitchFamily="18" charset="0"/>
                <a:ea typeface="MS Gothic"/>
                <a:cs typeface="+mn-cs"/>
              </a:rPr>
              <a:t>4</a:t>
            </a:r>
            <a:endParaRPr kumimoji="0" lang="en-US" altLang="en-US" sz="1000" b="1" i="0" u="none" strike="noStrike" kern="0" cap="none" spc="0" normalizeH="0" baseline="0" noProof="0" dirty="0">
              <a:ln>
                <a:noFill/>
              </a:ln>
              <a:effectLst/>
              <a:uLnTx/>
              <a:uFillTx/>
              <a:latin typeface="Times New Roman" panose="02020603050405020304" pitchFamily="18" charset="0"/>
              <a:ea typeface="MS Gothic"/>
              <a:cs typeface="+mn-cs"/>
            </a:endParaRPr>
          </a:p>
        </p:txBody>
      </p:sp>
      <p:sp>
        <p:nvSpPr>
          <p:cNvPr id="16" name="Rectangle 13"/>
          <p:cNvSpPr>
            <a:spLocks noChangeArrowheads="1"/>
          </p:cNvSpPr>
          <p:nvPr/>
        </p:nvSpPr>
        <p:spPr bwMode="auto">
          <a:xfrm>
            <a:off x="539552" y="3803385"/>
            <a:ext cx="454568"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000" b="1" kern="0" dirty="0" smtClean="0">
                <a:ea typeface="MS Gothic"/>
              </a:rPr>
              <a:t>t</a:t>
            </a:r>
            <a:r>
              <a:rPr kumimoji="0" lang="en-US" altLang="en-US" sz="1000" b="1" i="0" u="none" strike="noStrike" kern="0" cap="none" spc="0" normalizeH="0" baseline="0" noProof="0" dirty="0" smtClean="0">
                <a:ln>
                  <a:noFill/>
                </a:ln>
                <a:effectLst/>
                <a:uLnTx/>
                <a:uFillTx/>
                <a:latin typeface="Times New Roman" panose="02020603050405020304" pitchFamily="18" charset="0"/>
                <a:ea typeface="MS Gothic"/>
                <a:cs typeface="+mn-cs"/>
              </a:rPr>
              <a:t>3</a:t>
            </a:r>
            <a:endParaRPr kumimoji="0" lang="en-US" altLang="en-US" sz="1000" b="1" i="0" u="none" strike="noStrike" kern="0" cap="none" spc="0" normalizeH="0" baseline="0" noProof="0" dirty="0">
              <a:ln>
                <a:noFill/>
              </a:ln>
              <a:effectLst/>
              <a:uLnTx/>
              <a:uFillTx/>
              <a:latin typeface="Times New Roman" panose="02020603050405020304" pitchFamily="18" charset="0"/>
              <a:ea typeface="MS Gothic"/>
              <a:cs typeface="+mn-cs"/>
            </a:endParaRPr>
          </a:p>
        </p:txBody>
      </p:sp>
      <p:sp>
        <p:nvSpPr>
          <p:cNvPr id="17" name="Line 17"/>
          <p:cNvSpPr>
            <a:spLocks noChangeShapeType="1"/>
          </p:cNvSpPr>
          <p:nvPr/>
        </p:nvSpPr>
        <p:spPr bwMode="auto">
          <a:xfrm flipV="1">
            <a:off x="1026169" y="2972764"/>
            <a:ext cx="1828800" cy="381000"/>
          </a:xfrm>
          <a:prstGeom prst="line">
            <a:avLst/>
          </a:prstGeom>
          <a:noFill/>
          <a:ln w="9525">
            <a:solidFill>
              <a:srgbClr val="000000"/>
            </a:solidFill>
            <a:round/>
            <a:headEnd type="triangle" w="med" len="med"/>
            <a:tailEnd/>
          </a:ln>
          <a:extLst>
            <a:ext uri="{909E8E84-426E-40DD-AFC4-6F175D3DCCD1}">
              <a14:hiddenFill xmlns:a14="http://schemas.microsoft.com/office/drawing/2010/main">
                <a:noFill/>
              </a14:hiddenFill>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a:ln>
                <a:noFill/>
              </a:ln>
              <a:solidFill>
                <a:srgbClr val="000000"/>
              </a:solidFill>
              <a:effectLst/>
              <a:uLnTx/>
              <a:uFillTx/>
              <a:latin typeface="Times New Roman" pitchFamily="18" charset="0"/>
              <a:ea typeface="MS Gothic"/>
              <a:cs typeface="+mn-cs"/>
            </a:endParaRPr>
          </a:p>
        </p:txBody>
      </p:sp>
      <p:sp>
        <p:nvSpPr>
          <p:cNvPr id="18" name="Content Placeholder 2"/>
          <p:cNvSpPr txBox="1">
            <a:spLocks/>
          </p:cNvSpPr>
          <p:nvPr/>
        </p:nvSpPr>
        <p:spPr bwMode="auto">
          <a:xfrm>
            <a:off x="1536614" y="3779400"/>
            <a:ext cx="812613" cy="287778"/>
          </a:xfrm>
          <a:prstGeom prst="rect">
            <a:avLst/>
          </a:prstGeom>
          <a:noFill/>
          <a:ln w="9525">
            <a:noFill/>
            <a:round/>
            <a:headEnd/>
            <a:tailEnd/>
          </a:ln>
        </p:spPr>
        <p:txBody>
          <a:bodyPr lIns="82440" tIns="41400" rIns="82440" bIns="41400"/>
          <a:lstStyle/>
          <a:p>
            <a:pPr marL="342900" marR="0" lvl="0" indent="-342900" algn="l" defTabSz="914400" rtl="0" eaLnBrk="1" fontAlgn="auto" latinLnBrk="0" hangingPunct="1">
              <a:lnSpc>
                <a:spcPct val="90000"/>
              </a:lnSpc>
              <a:spcBef>
                <a:spcPts val="1000"/>
              </a:spcBef>
              <a:spcAft>
                <a:spcPts val="0"/>
              </a:spcAft>
              <a:buClrTx/>
              <a:buSzTx/>
              <a:buFontTx/>
              <a:buNone/>
              <a:tabLst/>
              <a:defRPr/>
            </a:pPr>
            <a:r>
              <a:rPr lang="en-US" sz="1100" kern="0" dirty="0" smtClean="0">
                <a:solidFill>
                  <a:srgbClr val="000000"/>
                </a:solidFill>
                <a:latin typeface="Times New Roman"/>
                <a:ea typeface="MS Gothic"/>
              </a:rPr>
              <a:t>R2I</a:t>
            </a:r>
            <a:r>
              <a:rPr kumimoji="0" lang="en-US" sz="1100" b="0" i="0" u="none" strike="noStrike" kern="0" cap="none" spc="0" normalizeH="0" baseline="0" noProof="0" dirty="0" smtClean="0">
                <a:ln>
                  <a:noFill/>
                </a:ln>
                <a:solidFill>
                  <a:srgbClr val="000000"/>
                </a:solidFill>
                <a:effectLst/>
                <a:uLnTx/>
                <a:uFillTx/>
                <a:latin typeface="Times New Roman"/>
                <a:ea typeface="MS Gothic"/>
                <a:cs typeface="+mn-cs"/>
              </a:rPr>
              <a:t> </a:t>
            </a: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NDP</a:t>
            </a:r>
          </a:p>
        </p:txBody>
      </p:sp>
      <p:sp>
        <p:nvSpPr>
          <p:cNvPr id="19" name="Line 6"/>
          <p:cNvSpPr>
            <a:spLocks noChangeShapeType="1"/>
          </p:cNvSpPr>
          <p:nvPr/>
        </p:nvSpPr>
        <p:spPr bwMode="auto">
          <a:xfrm>
            <a:off x="1042539" y="3937456"/>
            <a:ext cx="1828800" cy="3048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a:ln>
                <a:noFill/>
              </a:ln>
              <a:solidFill>
                <a:srgbClr val="000000"/>
              </a:solidFill>
              <a:effectLst/>
              <a:uLnTx/>
              <a:uFillTx/>
              <a:latin typeface="Times New Roman" pitchFamily="18" charset="0"/>
              <a:ea typeface="MS Gothic"/>
              <a:cs typeface="+mn-cs"/>
            </a:endParaRPr>
          </a:p>
        </p:txBody>
      </p:sp>
      <p:sp>
        <p:nvSpPr>
          <p:cNvPr id="20" name="TextBox 19"/>
          <p:cNvSpPr txBox="1"/>
          <p:nvPr/>
        </p:nvSpPr>
        <p:spPr>
          <a:xfrm>
            <a:off x="1496759" y="2823439"/>
            <a:ext cx="1086730"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kern="0" dirty="0" smtClean="0">
                <a:solidFill>
                  <a:srgbClr val="000000"/>
                </a:solidFill>
                <a:ea typeface="MS Gothic"/>
              </a:rPr>
              <a:t>I2R</a:t>
            </a:r>
            <a:r>
              <a:rPr kumimoji="0" lang="en-US" sz="1200" b="0" i="0" u="none" strike="noStrike" kern="0" cap="none" spc="0" normalizeH="0" baseline="0" noProof="0" dirty="0" smtClean="0">
                <a:ln>
                  <a:noFill/>
                </a:ln>
                <a:solidFill>
                  <a:srgbClr val="000000"/>
                </a:solidFill>
                <a:effectLst/>
                <a:uLnTx/>
                <a:uFillTx/>
                <a:latin typeface="Times New Roman" pitchFamily="18" charset="0"/>
                <a:ea typeface="MS Gothic"/>
                <a:cs typeface="+mn-cs"/>
              </a:rPr>
              <a:t> NDP</a:t>
            </a:r>
            <a:endParaRPr kumimoji="0" lang="en-US" sz="1200" b="0" i="0" u="none" strike="noStrike" kern="0" cap="none" spc="0" normalizeH="0" baseline="0" noProof="0" dirty="0">
              <a:ln>
                <a:noFill/>
              </a:ln>
              <a:solidFill>
                <a:srgbClr val="000000"/>
              </a:solidFill>
              <a:effectLst/>
              <a:uLnTx/>
              <a:uFillTx/>
              <a:latin typeface="Times New Roman" pitchFamily="18" charset="0"/>
              <a:ea typeface="MS Gothic"/>
              <a:cs typeface="+mn-cs"/>
            </a:endParaRPr>
          </a:p>
        </p:txBody>
      </p:sp>
      <p:sp>
        <p:nvSpPr>
          <p:cNvPr id="26" name="Line 6"/>
          <p:cNvSpPr>
            <a:spLocks noChangeShapeType="1"/>
          </p:cNvSpPr>
          <p:nvPr/>
        </p:nvSpPr>
        <p:spPr bwMode="auto">
          <a:xfrm>
            <a:off x="1042539" y="4607505"/>
            <a:ext cx="1828800" cy="304800"/>
          </a:xfrm>
          <a:prstGeom prst="line">
            <a:avLst/>
          </a:prstGeom>
          <a:noFill/>
          <a:ln w="9525">
            <a:solidFill>
              <a:srgbClr val="000000"/>
            </a:solidFill>
            <a:prstDash val="sysDot"/>
            <a:round/>
            <a:headEnd/>
            <a:tailEnd type="triangle" w="med" len="med"/>
          </a:ln>
          <a:extLst>
            <a:ext uri="{909E8E84-426E-40DD-AFC4-6F175D3DCCD1}">
              <a14:hiddenFill xmlns:a14="http://schemas.microsoft.com/office/drawing/2010/main">
                <a:noFill/>
              </a14:hiddenFill>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a:ln>
                <a:noFill/>
              </a:ln>
              <a:solidFill>
                <a:srgbClr val="000000"/>
              </a:solidFill>
              <a:effectLst/>
              <a:uLnTx/>
              <a:uFillTx/>
              <a:latin typeface="Times New Roman" pitchFamily="18" charset="0"/>
              <a:ea typeface="MS Gothic"/>
              <a:cs typeface="+mn-cs"/>
            </a:endParaRPr>
          </a:p>
        </p:txBody>
      </p:sp>
      <p:sp>
        <p:nvSpPr>
          <p:cNvPr id="27" name="Rectangle 10"/>
          <p:cNvSpPr>
            <a:spLocks noChangeArrowheads="1"/>
          </p:cNvSpPr>
          <p:nvPr/>
        </p:nvSpPr>
        <p:spPr bwMode="auto">
          <a:xfrm>
            <a:off x="1661863" y="4777239"/>
            <a:ext cx="65754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000" b="1" kern="0" noProof="0" dirty="0" smtClean="0">
                <a:ea typeface="MS Gothic"/>
              </a:rPr>
              <a:t>tp</a:t>
            </a:r>
            <a:r>
              <a:rPr kumimoji="0" lang="en-US" altLang="en-US" sz="1000" b="1" i="0" u="none" strike="noStrike" kern="0" cap="none" spc="0" normalizeH="0" baseline="0" noProof="0" dirty="0" smtClean="0">
                <a:ln>
                  <a:noFill/>
                </a:ln>
                <a:effectLst/>
                <a:uLnTx/>
                <a:uFillTx/>
                <a:latin typeface="Times New Roman" panose="02020603050405020304" pitchFamily="18" charset="0"/>
                <a:ea typeface="MS Gothic"/>
                <a:cs typeface="+mn-cs"/>
              </a:rPr>
              <a:t>2, t3</a:t>
            </a:r>
            <a:endParaRPr kumimoji="0" lang="en-US" altLang="en-US" sz="1000" b="1" i="0" u="none" strike="noStrike" kern="0" cap="none" spc="0" normalizeH="0" baseline="0" noProof="0" dirty="0">
              <a:ln>
                <a:noFill/>
              </a:ln>
              <a:effectLst/>
              <a:uLnTx/>
              <a:uFillTx/>
              <a:latin typeface="Times New Roman" panose="02020603050405020304" pitchFamily="18" charset="0"/>
              <a:ea typeface="MS Gothic"/>
              <a:cs typeface="+mn-cs"/>
            </a:endParaRPr>
          </a:p>
        </p:txBody>
      </p:sp>
      <p:sp>
        <p:nvSpPr>
          <p:cNvPr id="30" name="TextBox 29"/>
          <p:cNvSpPr txBox="1"/>
          <p:nvPr/>
        </p:nvSpPr>
        <p:spPr>
          <a:xfrm>
            <a:off x="1581707" y="4400312"/>
            <a:ext cx="737702" cy="2616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0" dirty="0" smtClean="0">
                <a:solidFill>
                  <a:srgbClr val="000000"/>
                </a:solidFill>
                <a:ea typeface="MS Gothic"/>
              </a:rPr>
              <a:t>R2</a:t>
            </a:r>
            <a:r>
              <a:rPr kumimoji="0" lang="en-US" sz="1100" b="0" i="0" u="none" strike="noStrike" kern="0" cap="none" spc="0" normalizeH="0" baseline="0" noProof="0" dirty="0" smtClean="0">
                <a:ln>
                  <a:noFill/>
                </a:ln>
                <a:solidFill>
                  <a:srgbClr val="000000"/>
                </a:solidFill>
                <a:effectLst/>
                <a:uLnTx/>
                <a:uFillTx/>
                <a:latin typeface="Times New Roman" pitchFamily="18" charset="0"/>
                <a:ea typeface="MS Gothic"/>
                <a:cs typeface="+mn-cs"/>
              </a:rPr>
              <a:t>I</a:t>
            </a:r>
            <a:r>
              <a:rPr kumimoji="0" lang="en-US" sz="1100" b="0" i="0" u="none" strike="noStrike" kern="0" cap="none" spc="0" normalizeH="0" noProof="0" dirty="0" smtClean="0">
                <a:ln>
                  <a:noFill/>
                </a:ln>
                <a:solidFill>
                  <a:srgbClr val="000000"/>
                </a:solidFill>
                <a:effectLst/>
                <a:uLnTx/>
                <a:uFillTx/>
                <a:latin typeface="Times New Roman" pitchFamily="18" charset="0"/>
                <a:ea typeface="MS Gothic"/>
                <a:cs typeface="+mn-cs"/>
              </a:rPr>
              <a:t> </a:t>
            </a:r>
            <a:r>
              <a:rPr lang="en-US" sz="1100" kern="0" dirty="0" smtClean="0">
                <a:solidFill>
                  <a:srgbClr val="000000"/>
                </a:solidFill>
                <a:ea typeface="MS Gothic"/>
              </a:rPr>
              <a:t>LMR</a:t>
            </a:r>
            <a:endParaRPr kumimoji="0" lang="en-US" sz="1100" b="0" i="0" u="none" strike="noStrike" kern="0" cap="none" spc="0" normalizeH="0" baseline="0" noProof="0" dirty="0">
              <a:ln>
                <a:noFill/>
              </a:ln>
              <a:solidFill>
                <a:srgbClr val="000000"/>
              </a:solidFill>
              <a:effectLst/>
              <a:uLnTx/>
              <a:uFillTx/>
              <a:latin typeface="Times New Roman" pitchFamily="18" charset="0"/>
              <a:ea typeface="MS Gothic"/>
              <a:cs typeface="+mn-cs"/>
            </a:endParaRPr>
          </a:p>
        </p:txBody>
      </p:sp>
      <p:sp>
        <p:nvSpPr>
          <p:cNvPr id="24" name="Line 6"/>
          <p:cNvSpPr>
            <a:spLocks noChangeShapeType="1"/>
          </p:cNvSpPr>
          <p:nvPr/>
        </p:nvSpPr>
        <p:spPr bwMode="auto">
          <a:xfrm flipH="1">
            <a:off x="1025554" y="5239242"/>
            <a:ext cx="1809675" cy="383066"/>
          </a:xfrm>
          <a:prstGeom prst="line">
            <a:avLst/>
          </a:prstGeom>
          <a:noFill/>
          <a:ln w="9525">
            <a:solidFill>
              <a:srgbClr val="000000"/>
            </a:solidFill>
            <a:prstDash val="sysDot"/>
            <a:round/>
            <a:headEnd/>
            <a:tailEnd type="triangle" w="med" len="med"/>
          </a:ln>
          <a:extLst>
            <a:ext uri="{909E8E84-426E-40DD-AFC4-6F175D3DCCD1}">
              <a14:hiddenFill xmlns:a14="http://schemas.microsoft.com/office/drawing/2010/main">
                <a:noFill/>
              </a14:hiddenFill>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a:ln>
                <a:noFill/>
              </a:ln>
              <a:solidFill>
                <a:srgbClr val="000000"/>
              </a:solidFill>
              <a:effectLst/>
              <a:uLnTx/>
              <a:uFillTx/>
              <a:latin typeface="Times New Roman" pitchFamily="18" charset="0"/>
              <a:ea typeface="MS Gothic"/>
              <a:cs typeface="+mn-cs"/>
            </a:endParaRPr>
          </a:p>
        </p:txBody>
      </p:sp>
      <p:sp>
        <p:nvSpPr>
          <p:cNvPr id="25" name="TextBox 24"/>
          <p:cNvSpPr txBox="1"/>
          <p:nvPr/>
        </p:nvSpPr>
        <p:spPr>
          <a:xfrm>
            <a:off x="1606409" y="5119498"/>
            <a:ext cx="737702" cy="2616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0" dirty="0" smtClean="0">
                <a:solidFill>
                  <a:srgbClr val="000000"/>
                </a:solidFill>
                <a:ea typeface="MS Gothic"/>
              </a:rPr>
              <a:t>I2</a:t>
            </a:r>
            <a:r>
              <a:rPr lang="en-US" sz="1100" kern="0" dirty="0">
                <a:solidFill>
                  <a:srgbClr val="000000"/>
                </a:solidFill>
                <a:ea typeface="MS Gothic"/>
              </a:rPr>
              <a:t>R</a:t>
            </a:r>
            <a:r>
              <a:rPr kumimoji="0" lang="en-US" sz="1100" b="0" i="0" u="none" strike="noStrike" kern="0" cap="none" spc="0" normalizeH="0" noProof="0" dirty="0" smtClean="0">
                <a:ln>
                  <a:noFill/>
                </a:ln>
                <a:solidFill>
                  <a:srgbClr val="000000"/>
                </a:solidFill>
                <a:effectLst/>
                <a:uLnTx/>
                <a:uFillTx/>
                <a:latin typeface="Times New Roman" pitchFamily="18" charset="0"/>
                <a:ea typeface="MS Gothic"/>
                <a:cs typeface="+mn-cs"/>
              </a:rPr>
              <a:t> </a:t>
            </a:r>
            <a:r>
              <a:rPr lang="en-US" sz="1100" kern="0" dirty="0" smtClean="0">
                <a:solidFill>
                  <a:srgbClr val="000000"/>
                </a:solidFill>
                <a:ea typeface="MS Gothic"/>
              </a:rPr>
              <a:t>LMR</a:t>
            </a:r>
            <a:endParaRPr kumimoji="0" lang="en-US" sz="1100" b="0" i="0" u="none" strike="noStrike" kern="0" cap="none" spc="0" normalizeH="0" baseline="0" noProof="0" dirty="0">
              <a:ln>
                <a:noFill/>
              </a:ln>
              <a:solidFill>
                <a:srgbClr val="000000"/>
              </a:solidFill>
              <a:effectLst/>
              <a:uLnTx/>
              <a:uFillTx/>
              <a:latin typeface="Times New Roman" pitchFamily="18" charset="0"/>
              <a:ea typeface="MS Gothic"/>
              <a:cs typeface="+mn-cs"/>
            </a:endParaRPr>
          </a:p>
        </p:txBody>
      </p:sp>
      <p:sp>
        <p:nvSpPr>
          <p:cNvPr id="28" name="Rectangle 10"/>
          <p:cNvSpPr>
            <a:spLocks noChangeArrowheads="1"/>
          </p:cNvSpPr>
          <p:nvPr/>
        </p:nvSpPr>
        <p:spPr bwMode="auto">
          <a:xfrm>
            <a:off x="1534212" y="5495831"/>
            <a:ext cx="103792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000" b="1" kern="0" dirty="0" smtClean="0">
                <a:ea typeface="MS Gothic"/>
              </a:rPr>
              <a:t>t</a:t>
            </a:r>
            <a:r>
              <a:rPr lang="en-US" altLang="en-US" sz="1000" b="1" kern="0" dirty="0">
                <a:ea typeface="MS Gothic"/>
              </a:rPr>
              <a:t>1</a:t>
            </a:r>
            <a:r>
              <a:rPr kumimoji="0" lang="en-US" altLang="en-US" sz="1000" b="1" i="0" u="none" strike="noStrike" kern="0" cap="none" spc="0" normalizeH="0" baseline="0" noProof="0" dirty="0" smtClean="0">
                <a:ln>
                  <a:noFill/>
                </a:ln>
                <a:effectLst/>
                <a:uLnTx/>
                <a:uFillTx/>
                <a:latin typeface="Times New Roman" panose="02020603050405020304" pitchFamily="18" charset="0"/>
                <a:ea typeface="MS Gothic"/>
                <a:cs typeface="+mn-cs"/>
              </a:rPr>
              <a:t>, </a:t>
            </a:r>
            <a:r>
              <a:rPr kumimoji="0" lang="en-US" altLang="en-US" sz="1000" b="1" i="0" u="none" strike="noStrike" kern="0" cap="none" spc="0" normalizeH="0" baseline="0" noProof="0" dirty="0" smtClean="0">
                <a:ln>
                  <a:noFill/>
                </a:ln>
                <a:solidFill>
                  <a:srgbClr val="FF0000"/>
                </a:solidFill>
                <a:effectLst/>
                <a:uLnTx/>
                <a:uFillTx/>
                <a:latin typeface="Times New Roman" panose="02020603050405020304" pitchFamily="18" charset="0"/>
                <a:ea typeface="MS Gothic"/>
                <a:cs typeface="+mn-cs"/>
              </a:rPr>
              <a:t>t4 or t4_adj</a:t>
            </a:r>
            <a:endParaRPr kumimoji="0" lang="en-US" altLang="en-US" sz="1000" b="1" i="0" u="none" strike="noStrike" kern="0" cap="none" spc="0" normalizeH="0" baseline="0" noProof="0" dirty="0">
              <a:ln>
                <a:noFill/>
              </a:ln>
              <a:solidFill>
                <a:srgbClr val="FF0000"/>
              </a:solidFill>
              <a:effectLst/>
              <a:uLnTx/>
              <a:uFillTx/>
              <a:latin typeface="Times New Roman" panose="02020603050405020304" pitchFamily="18" charset="0"/>
              <a:ea typeface="MS Gothic"/>
              <a:cs typeface="+mn-cs"/>
            </a:endParaRPr>
          </a:p>
        </p:txBody>
      </p:sp>
    </p:spTree>
    <p:extLst>
      <p:ext uri="{BB962C8B-B14F-4D97-AF65-F5344CB8AC3E}">
        <p14:creationId xmlns:p14="http://schemas.microsoft.com/office/powerpoint/2010/main" val="17609741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Footer Placeholder 3"/>
          <p:cNvSpPr>
            <a:spLocks noGrp="1"/>
          </p:cNvSpPr>
          <p:nvPr>
            <p:ph type="ftr" sz="quarter" idx="10"/>
          </p:nvPr>
        </p:nvSpPr>
        <p:spPr>
          <a:xfrm>
            <a:off x="4840786" y="6504741"/>
            <a:ext cx="3960440" cy="184666"/>
          </a:xfrm>
          <a:noFill/>
        </p:spPr>
        <p:txBody>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dirty="0" smtClean="0"/>
              <a:t>Erik Lindskog, Samsung </a:t>
            </a:r>
            <a:endParaRPr lang="en-GB" altLang="en-US" dirty="0"/>
          </a:p>
        </p:txBody>
      </p:sp>
      <p:sp>
        <p:nvSpPr>
          <p:cNvPr id="6148" name="Slide Number Placeholder 4"/>
          <p:cNvSpPr>
            <a:spLocks noGrp="1"/>
          </p:cNvSpPr>
          <p:nvPr>
            <p:ph type="sldNum" sz="quarter" idx="11"/>
          </p:nvPr>
        </p:nvSpPr>
        <p:spPr>
          <a:noFill/>
        </p:spPr>
        <p:txBody>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r>
              <a:rPr lang="en-GB" altLang="en-US"/>
              <a:t>Slide </a:t>
            </a:r>
            <a:fld id="{180A7CBB-D779-47FF-8121-3D1EAC5BC8AA}" type="slidenum">
              <a:rPr lang="en-GB" altLang="en-US"/>
              <a:pPr/>
              <a:t>5</a:t>
            </a:fld>
            <a:endParaRPr lang="en-GB" altLang="en-US"/>
          </a:p>
        </p:txBody>
      </p:sp>
      <p:sp>
        <p:nvSpPr>
          <p:cNvPr id="6146" name="Content Placeholder 2"/>
          <p:cNvSpPr>
            <a:spLocks noGrp="1"/>
          </p:cNvSpPr>
          <p:nvPr>
            <p:ph idx="4294967295"/>
          </p:nvPr>
        </p:nvSpPr>
        <p:spPr>
          <a:xfrm>
            <a:off x="3131840" y="2780928"/>
            <a:ext cx="3292773" cy="720080"/>
          </a:xfrm>
          <a:solidFill>
            <a:srgbClr val="FFFF00"/>
          </a:solidFill>
        </p:spPr>
        <p:txBody>
          <a:bodyPr/>
          <a:lstStyle/>
          <a:p>
            <a:pPr marL="0" indent="0" algn="ctr">
              <a:buFontTx/>
              <a:buNone/>
            </a:pPr>
            <a:r>
              <a:rPr lang="en-US" altLang="en-US" sz="3600" dirty="0"/>
              <a:t>Thank You!</a:t>
            </a:r>
          </a:p>
        </p:txBody>
      </p:sp>
    </p:spTree>
    <p:extLst>
      <p:ext uri="{BB962C8B-B14F-4D97-AF65-F5344CB8AC3E}">
        <p14:creationId xmlns:p14="http://schemas.microsoft.com/office/powerpoint/2010/main" val="3818717959"/>
      </p:ext>
    </p:extLst>
  </p:cSld>
  <p:clrMapOvr>
    <a:masterClrMapping/>
  </p:clrMapOvr>
  <p:timing>
    <p:tnLst>
      <p:par>
        <p:cTn id="1" dur="indefinite" restart="never" nodeType="tmRoot"/>
      </p:par>
    </p:tnLst>
  </p:timing>
</p:sld>
</file>

<file path=ppt/theme/theme1.xml><?xml version="1.0" encoding="utf-8"?>
<a:theme xmlns:a="http://schemas.openxmlformats.org/drawingml/2006/main" name="ACcord-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209497</TotalTime>
  <Words>677</Words>
  <Application>Microsoft Office PowerPoint</Application>
  <PresentationFormat>On-screen Show (4:3)</PresentationFormat>
  <Paragraphs>87</Paragraphs>
  <Slides>5</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11" baseType="lpstr">
      <vt:lpstr>Arial Unicode MS</vt:lpstr>
      <vt:lpstr>MS Gothic</vt:lpstr>
      <vt:lpstr>Arial</vt:lpstr>
      <vt:lpstr>Times New Roman</vt:lpstr>
      <vt:lpstr>ACcord-Submission</vt:lpstr>
      <vt:lpstr>Document</vt:lpstr>
      <vt:lpstr>Phase Shift Feedback Response – Supporting Slides</vt:lpstr>
      <vt:lpstr>Issue with current Phase Shift Feedback Protocol</vt:lpstr>
      <vt:lpstr>ISTA reporting PSTOA</vt:lpstr>
      <vt:lpstr>RSTA is reporting PSTOA</vt:lpstr>
      <vt:lpstr>PowerPoint Presentation</vt:lpstr>
    </vt:vector>
  </TitlesOfParts>
  <Company>Qualcomm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Wi-Fi FTM Timestamp Optimization</dc:title>
  <dc:subject>Optimization of Wi-Fi FTM timestamp reporting.</dc:subject>
  <dc:creator>Erik Lindskog, Samsung</dc:creator>
  <cp:keywords/>
  <cp:lastModifiedBy>Erik Lindskog</cp:lastModifiedBy>
  <cp:revision>1790</cp:revision>
  <cp:lastPrinted>2019-02-07T19:32:22Z</cp:lastPrinted>
  <dcterms:created xsi:type="dcterms:W3CDTF">2009-11-13T19:11:16Z</dcterms:created>
  <dcterms:modified xsi:type="dcterms:W3CDTF">2020-11-03T19:26:39Z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0b7e9515-6d8a-4695-953d-65cf463980f9</vt:lpwstr>
  </property>
  <property fmtid="{D5CDD505-2E9C-101B-9397-08002B2CF9AE}" pid="4" name="CTP_TimeStamp">
    <vt:lpwstr>2016-10-11 04:54:41Z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CTP_PUBLIC</vt:lpwstr>
  </property>
  <property fmtid="{D5CDD505-2E9C-101B-9397-08002B2CF9AE}" pid="9" name="NSCPROP_SA">
    <vt:lpwstr>C:\Users\e.lindskog\AppData\Local\Microsoft\Windows\INetCache\Content.Outlook\LIZA4BMM\20180507_R0_Qualcomm_LMR_Reporting_Formats_for_Passive_Location_obs modified by Ali (003).pptx</vt:lpwstr>
  </property>
</Properties>
</file>