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8" r:id="rId4"/>
    <p:sldId id="278" r:id="rId5"/>
    <p:sldId id="262" r:id="rId6"/>
    <p:sldId id="277" r:id="rId7"/>
    <p:sldId id="260" r:id="rId8"/>
  </p:sldIdLst>
  <p:sldSz cx="12192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2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Times New Roman"/>
      </a:defRPr>
    </a:lvl1pPr>
    <a:lvl2pPr marL="0" marR="0" indent="457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2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Times New Roman"/>
      </a:defRPr>
    </a:lvl2pPr>
    <a:lvl3pPr marL="0" marR="0" indent="914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2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Times New Roman"/>
      </a:defRPr>
    </a:lvl3pPr>
    <a:lvl4pPr marL="0" marR="0" indent="1371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2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Times New Roman"/>
      </a:defRPr>
    </a:lvl4pPr>
    <a:lvl5pPr marL="0" marR="0" indent="18288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2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Times New Roman"/>
      </a:defRPr>
    </a:lvl5pPr>
    <a:lvl6pPr marL="0" marR="0" indent="22860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2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Times New Roman"/>
      </a:defRPr>
    </a:lvl6pPr>
    <a:lvl7pPr marL="0" marR="0" indent="2743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2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Times New Roman"/>
      </a:defRPr>
    </a:lvl7pPr>
    <a:lvl8pPr marL="0" marR="0" indent="3200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2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Times New Roman"/>
      </a:defRPr>
    </a:lvl8pPr>
    <a:lvl9pPr marL="0" marR="0" indent="3657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2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Times New Roman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1FEE083-33F1-4B66-9DBA-87D79B92FE26}" v="4" dt="2020-11-03T15:08:57.100"/>
  </p1510:revLst>
</p1510:revInfo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CAECDD"/>
          </a:solidFill>
        </a:fill>
      </a:tcStyle>
    </a:wholeTbl>
    <a:band2H>
      <a:tcTxStyle/>
      <a:tcStyle>
        <a:tcBdr/>
        <a:fill>
          <a:solidFill>
            <a:srgbClr val="E6F6EF"/>
          </a:solidFill>
        </a:fill>
      </a:tcStyle>
    </a:band2H>
    <a:firstCol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wholeTbl>
    <a:band2H>
      <a:tcTxStyle/>
      <a:tcStyle>
        <a:tcBdr/>
        <a:fill>
          <a:solidFill>
            <a:schemeClr val="accent3">
              <a:lumOff val="44000"/>
            </a:schemeClr>
          </a:solidFill>
        </a:fill>
      </a:tcStyle>
    </a:band2H>
    <a:firstCol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firstCol>
    <a:lastRow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lastRow>
    <a:firstRow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CCCCE6"/>
          </a:solidFill>
        </a:fill>
      </a:tcStyle>
    </a:wholeTbl>
    <a:band2H>
      <a:tcTxStyle/>
      <a:tcStyle>
        <a:tcBdr/>
        <a:fill>
          <a:solidFill>
            <a:srgbClr val="E7E7F3"/>
          </a:solidFill>
        </a:fill>
      </a:tcStyle>
    </a:band2H>
    <a:firstCol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chemeClr val="accent3">
              <a:lumOff val="44000"/>
            </a:schemeClr>
          </a:solidFill>
        </a:fill>
      </a:tcStyle>
    </a:band2H>
    <a:firstCol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lastRow>
    <a:firstRow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chemeClr val="accent3">
              <a:lumOff val="44000"/>
            </a:schemeClr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9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ong Han" userId="a0e346bc-a459-4d93-a729-926adb72820d" providerId="ADAL" clId="{C1FEE083-33F1-4B66-9DBA-87D79B92FE26}"/>
    <pc:docChg chg="undo redo custSel addSld delSld modSld sldOrd modMainMaster">
      <pc:chgData name="Chong Han" userId="a0e346bc-a459-4d93-a729-926adb72820d" providerId="ADAL" clId="{C1FEE083-33F1-4B66-9DBA-87D79B92FE26}" dt="2020-11-03T15:08:41.092" v="630" actId="478"/>
      <pc:docMkLst>
        <pc:docMk/>
      </pc:docMkLst>
      <pc:sldChg chg="modSp mod">
        <pc:chgData name="Chong Han" userId="a0e346bc-a459-4d93-a729-926adb72820d" providerId="ADAL" clId="{C1FEE083-33F1-4B66-9DBA-87D79B92FE26}" dt="2020-11-03T14:39:33.289" v="611" actId="6549"/>
        <pc:sldMkLst>
          <pc:docMk/>
          <pc:sldMk cId="0" sldId="256"/>
        </pc:sldMkLst>
        <pc:spChg chg="mod">
          <ac:chgData name="Chong Han" userId="a0e346bc-a459-4d93-a729-926adb72820d" providerId="ADAL" clId="{C1FEE083-33F1-4B66-9DBA-87D79B92FE26}" dt="2020-11-03T14:39:33.289" v="611" actId="6549"/>
          <ac:spMkLst>
            <pc:docMk/>
            <pc:sldMk cId="0" sldId="256"/>
            <ac:spMk id="134" creationId="{00000000-0000-0000-0000-000000000000}"/>
          </ac:spMkLst>
        </pc:spChg>
        <pc:spChg chg="mod">
          <ac:chgData name="Chong Han" userId="a0e346bc-a459-4d93-a729-926adb72820d" providerId="ADAL" clId="{C1FEE083-33F1-4B66-9DBA-87D79B92FE26}" dt="2020-11-03T09:33:27.641" v="1" actId="27636"/>
          <ac:spMkLst>
            <pc:docMk/>
            <pc:sldMk cId="0" sldId="256"/>
            <ac:spMk id="135" creationId="{00000000-0000-0000-0000-000000000000}"/>
          </ac:spMkLst>
        </pc:spChg>
      </pc:sldChg>
      <pc:sldChg chg="modSp mod">
        <pc:chgData name="Chong Han" userId="a0e346bc-a459-4d93-a729-926adb72820d" providerId="ADAL" clId="{C1FEE083-33F1-4B66-9DBA-87D79B92FE26}" dt="2020-11-03T14:39:41.760" v="622" actId="20577"/>
        <pc:sldMkLst>
          <pc:docMk/>
          <pc:sldMk cId="0" sldId="257"/>
        </pc:sldMkLst>
        <pc:spChg chg="mod">
          <ac:chgData name="Chong Han" userId="a0e346bc-a459-4d93-a729-926adb72820d" providerId="ADAL" clId="{C1FEE083-33F1-4B66-9DBA-87D79B92FE26}" dt="2020-11-03T14:39:41.760" v="622" actId="20577"/>
          <ac:spMkLst>
            <pc:docMk/>
            <pc:sldMk cId="0" sldId="257"/>
            <ac:spMk id="143" creationId="{00000000-0000-0000-0000-000000000000}"/>
          </ac:spMkLst>
        </pc:spChg>
        <pc:spChg chg="mod">
          <ac:chgData name="Chong Han" userId="a0e346bc-a459-4d93-a729-926adb72820d" providerId="ADAL" clId="{C1FEE083-33F1-4B66-9DBA-87D79B92FE26}" dt="2020-11-03T10:45:59.793" v="412" actId="20577"/>
          <ac:spMkLst>
            <pc:docMk/>
            <pc:sldMk cId="0" sldId="257"/>
            <ac:spMk id="144" creationId="{00000000-0000-0000-0000-000000000000}"/>
          </ac:spMkLst>
        </pc:spChg>
      </pc:sldChg>
      <pc:sldChg chg="addSp modSp mod">
        <pc:chgData name="Chong Han" userId="a0e346bc-a459-4d93-a729-926adb72820d" providerId="ADAL" clId="{C1FEE083-33F1-4B66-9DBA-87D79B92FE26}" dt="2020-11-03T14:01:45.556" v="425" actId="207"/>
        <pc:sldMkLst>
          <pc:docMk/>
          <pc:sldMk cId="0" sldId="258"/>
        </pc:sldMkLst>
        <pc:spChg chg="add">
          <ac:chgData name="Chong Han" userId="a0e346bc-a459-4d93-a729-926adb72820d" providerId="ADAL" clId="{C1FEE083-33F1-4B66-9DBA-87D79B92FE26}" dt="2020-11-03T10:46:06.451" v="413" actId="22"/>
          <ac:spMkLst>
            <pc:docMk/>
            <pc:sldMk cId="0" sldId="258"/>
            <ac:spMk id="2" creationId="{9A008A5D-22D9-4039-AEA8-A1B0F25F4D37}"/>
          </ac:spMkLst>
        </pc:spChg>
        <pc:spChg chg="add">
          <ac:chgData name="Chong Han" userId="a0e346bc-a459-4d93-a729-926adb72820d" providerId="ADAL" clId="{C1FEE083-33F1-4B66-9DBA-87D79B92FE26}" dt="2020-11-03T10:47:35.100" v="420" actId="22"/>
          <ac:spMkLst>
            <pc:docMk/>
            <pc:sldMk cId="0" sldId="258"/>
            <ac:spMk id="3" creationId="{C9E69E6C-1C1E-4039-BFA0-7D49E8267D3D}"/>
          </ac:spMkLst>
        </pc:spChg>
        <pc:spChg chg="mod">
          <ac:chgData name="Chong Han" userId="a0e346bc-a459-4d93-a729-926adb72820d" providerId="ADAL" clId="{C1FEE083-33F1-4B66-9DBA-87D79B92FE26}" dt="2020-11-03T14:01:45.556" v="425" actId="207"/>
          <ac:spMkLst>
            <pc:docMk/>
            <pc:sldMk cId="0" sldId="258"/>
            <ac:spMk id="147" creationId="{00000000-0000-0000-0000-000000000000}"/>
          </ac:spMkLst>
        </pc:spChg>
      </pc:sldChg>
      <pc:sldChg chg="modSp del mod">
        <pc:chgData name="Chong Han" userId="a0e346bc-a459-4d93-a729-926adb72820d" providerId="ADAL" clId="{C1FEE083-33F1-4B66-9DBA-87D79B92FE26}" dt="2020-11-03T10:01:12.721" v="171" actId="47"/>
        <pc:sldMkLst>
          <pc:docMk/>
          <pc:sldMk cId="0" sldId="259"/>
        </pc:sldMkLst>
        <pc:spChg chg="mod">
          <ac:chgData name="Chong Han" userId="a0e346bc-a459-4d93-a729-926adb72820d" providerId="ADAL" clId="{C1FEE083-33F1-4B66-9DBA-87D79B92FE26}" dt="2020-11-03T09:47:40.569" v="67" actId="20577"/>
          <ac:spMkLst>
            <pc:docMk/>
            <pc:sldMk cId="0" sldId="259"/>
            <ac:spMk id="152" creationId="{00000000-0000-0000-0000-000000000000}"/>
          </ac:spMkLst>
        </pc:spChg>
        <pc:spChg chg="mod">
          <ac:chgData name="Chong Han" userId="a0e346bc-a459-4d93-a729-926adb72820d" providerId="ADAL" clId="{C1FEE083-33F1-4B66-9DBA-87D79B92FE26}" dt="2020-11-03T09:53:12.880" v="161" actId="403"/>
          <ac:spMkLst>
            <pc:docMk/>
            <pc:sldMk cId="0" sldId="259"/>
            <ac:spMk id="153" creationId="{00000000-0000-0000-0000-000000000000}"/>
          </ac:spMkLst>
        </pc:spChg>
      </pc:sldChg>
      <pc:sldChg chg="addSp delSp modSp mod">
        <pc:chgData name="Chong Han" userId="a0e346bc-a459-4d93-a729-926adb72820d" providerId="ADAL" clId="{C1FEE083-33F1-4B66-9DBA-87D79B92FE26}" dt="2020-11-03T14:39:19.005" v="593" actId="20577"/>
        <pc:sldMkLst>
          <pc:docMk/>
          <pc:sldMk cId="0" sldId="260"/>
        </pc:sldMkLst>
        <pc:spChg chg="add">
          <ac:chgData name="Chong Han" userId="a0e346bc-a459-4d93-a729-926adb72820d" providerId="ADAL" clId="{C1FEE083-33F1-4B66-9DBA-87D79B92FE26}" dt="2020-11-03T10:46:19.405" v="416" actId="22"/>
          <ac:spMkLst>
            <pc:docMk/>
            <pc:sldMk cId="0" sldId="260"/>
            <ac:spMk id="2" creationId="{D457F6E8-B0C7-4C09-829C-59D37479674C}"/>
          </ac:spMkLst>
        </pc:spChg>
        <pc:spChg chg="del">
          <ac:chgData name="Chong Han" userId="a0e346bc-a459-4d93-a729-926adb72820d" providerId="ADAL" clId="{C1FEE083-33F1-4B66-9DBA-87D79B92FE26}" dt="2020-11-03T10:46:18.687" v="415" actId="478"/>
          <ac:spMkLst>
            <pc:docMk/>
            <pc:sldMk cId="0" sldId="260"/>
            <ac:spMk id="159" creationId="{00000000-0000-0000-0000-000000000000}"/>
          </ac:spMkLst>
        </pc:spChg>
        <pc:spChg chg="mod">
          <ac:chgData name="Chong Han" userId="a0e346bc-a459-4d93-a729-926adb72820d" providerId="ADAL" clId="{C1FEE083-33F1-4B66-9DBA-87D79B92FE26}" dt="2020-11-03T14:39:19.005" v="593" actId="20577"/>
          <ac:spMkLst>
            <pc:docMk/>
            <pc:sldMk cId="0" sldId="260"/>
            <ac:spMk id="161" creationId="{00000000-0000-0000-0000-000000000000}"/>
          </ac:spMkLst>
        </pc:spChg>
      </pc:sldChg>
      <pc:sldChg chg="addSp del mod">
        <pc:chgData name="Chong Han" userId="a0e346bc-a459-4d93-a729-926adb72820d" providerId="ADAL" clId="{C1FEE083-33F1-4B66-9DBA-87D79B92FE26}" dt="2020-11-03T14:02:05.997" v="428" actId="47"/>
        <pc:sldMkLst>
          <pc:docMk/>
          <pc:sldMk cId="0" sldId="261"/>
        </pc:sldMkLst>
        <pc:spChg chg="add">
          <ac:chgData name="Chong Han" userId="a0e346bc-a459-4d93-a729-926adb72820d" providerId="ADAL" clId="{C1FEE083-33F1-4B66-9DBA-87D79B92FE26}" dt="2020-11-03T10:46:24.778" v="417" actId="22"/>
          <ac:spMkLst>
            <pc:docMk/>
            <pc:sldMk cId="0" sldId="261"/>
            <ac:spMk id="2" creationId="{5732E2D4-CDD2-4FDA-9998-7867902B7740}"/>
          </ac:spMkLst>
        </pc:spChg>
        <pc:spChg chg="add">
          <ac:chgData name="Chong Han" userId="a0e346bc-a459-4d93-a729-926adb72820d" providerId="ADAL" clId="{C1FEE083-33F1-4B66-9DBA-87D79B92FE26}" dt="2020-11-03T10:47:45.675" v="423" actId="22"/>
          <ac:spMkLst>
            <pc:docMk/>
            <pc:sldMk cId="0" sldId="261"/>
            <ac:spMk id="3" creationId="{65925C0B-6073-45BF-8985-B3E3EFFF2518}"/>
          </ac:spMkLst>
        </pc:spChg>
      </pc:sldChg>
      <pc:sldChg chg="addSp delSp modSp mod ord modClrScheme chgLayout">
        <pc:chgData name="Chong Han" userId="a0e346bc-a459-4d93-a729-926adb72820d" providerId="ADAL" clId="{C1FEE083-33F1-4B66-9DBA-87D79B92FE26}" dt="2020-11-03T15:08:17.896" v="628" actId="1076"/>
        <pc:sldMkLst>
          <pc:docMk/>
          <pc:sldMk cId="0" sldId="262"/>
        </pc:sldMkLst>
        <pc:spChg chg="add">
          <ac:chgData name="Chong Han" userId="a0e346bc-a459-4d93-a729-926adb72820d" providerId="ADAL" clId="{C1FEE083-33F1-4B66-9DBA-87D79B92FE26}" dt="2020-11-03T10:46:32.698" v="419" actId="22"/>
          <ac:spMkLst>
            <pc:docMk/>
            <pc:sldMk cId="0" sldId="262"/>
            <ac:spMk id="2" creationId="{1ECB3B3D-4881-4927-A478-1AF2EB98527B}"/>
          </ac:spMkLst>
        </pc:spChg>
        <pc:spChg chg="mod ord">
          <ac:chgData name="Chong Han" userId="a0e346bc-a459-4d93-a729-926adb72820d" providerId="ADAL" clId="{C1FEE083-33F1-4B66-9DBA-87D79B92FE26}" dt="2020-11-03T15:08:08.048" v="627" actId="700"/>
          <ac:spMkLst>
            <pc:docMk/>
            <pc:sldMk cId="0" sldId="262"/>
            <ac:spMk id="168" creationId="{00000000-0000-0000-0000-000000000000}"/>
          </ac:spMkLst>
        </pc:spChg>
        <pc:spChg chg="mod ord">
          <ac:chgData name="Chong Han" userId="a0e346bc-a459-4d93-a729-926adb72820d" providerId="ADAL" clId="{C1FEE083-33F1-4B66-9DBA-87D79B92FE26}" dt="2020-11-03T15:08:17.896" v="628" actId="1076"/>
          <ac:spMkLst>
            <pc:docMk/>
            <pc:sldMk cId="0" sldId="262"/>
            <ac:spMk id="169" creationId="{00000000-0000-0000-0000-000000000000}"/>
          </ac:spMkLst>
        </pc:spChg>
        <pc:spChg chg="del">
          <ac:chgData name="Chong Han" userId="a0e346bc-a459-4d93-a729-926adb72820d" providerId="ADAL" clId="{C1FEE083-33F1-4B66-9DBA-87D79B92FE26}" dt="2020-11-03T10:46:31.980" v="418" actId="478"/>
          <ac:spMkLst>
            <pc:docMk/>
            <pc:sldMk cId="0" sldId="262"/>
            <ac:spMk id="170" creationId="{00000000-0000-0000-0000-000000000000}"/>
          </ac:spMkLst>
        </pc:spChg>
        <pc:spChg chg="mod">
          <ac:chgData name="Chong Han" userId="a0e346bc-a459-4d93-a729-926adb72820d" providerId="ADAL" clId="{C1FEE083-33F1-4B66-9DBA-87D79B92FE26}" dt="2020-11-03T14:35:03.377" v="580" actId="6549"/>
          <ac:spMkLst>
            <pc:docMk/>
            <pc:sldMk cId="0" sldId="262"/>
            <ac:spMk id="172" creationId="{00000000-0000-0000-0000-000000000000}"/>
          </ac:spMkLst>
        </pc:spChg>
        <pc:spChg chg="mod ord">
          <ac:chgData name="Chong Han" userId="a0e346bc-a459-4d93-a729-926adb72820d" providerId="ADAL" clId="{C1FEE083-33F1-4B66-9DBA-87D79B92FE26}" dt="2020-11-03T15:08:08.048" v="627" actId="700"/>
          <ac:spMkLst>
            <pc:docMk/>
            <pc:sldMk cId="0" sldId="262"/>
            <ac:spMk id="173" creationId="{00000000-0000-0000-0000-000000000000}"/>
          </ac:spMkLst>
        </pc:spChg>
      </pc:sldChg>
      <pc:sldChg chg="addSp delSp modSp add mod modTransition chgLayout modNotes">
        <pc:chgData name="Chong Han" userId="a0e346bc-a459-4d93-a729-926adb72820d" providerId="ADAL" clId="{C1FEE083-33F1-4B66-9DBA-87D79B92FE26}" dt="2020-11-03T15:08:41.092" v="630" actId="478"/>
        <pc:sldMkLst>
          <pc:docMk/>
          <pc:sldMk cId="3381363067" sldId="277"/>
        </pc:sldMkLst>
        <pc:spChg chg="mod ord">
          <ac:chgData name="Chong Han" userId="a0e346bc-a459-4d93-a729-926adb72820d" providerId="ADAL" clId="{C1FEE083-33F1-4B66-9DBA-87D79B92FE26}" dt="2020-11-03T15:08:35.266" v="629" actId="700"/>
          <ac:spMkLst>
            <pc:docMk/>
            <pc:sldMk cId="3381363067" sldId="277"/>
            <ac:spMk id="2" creationId="{2C734EF5-A9FA-46FA-919A-AA74D35558DC}"/>
          </ac:spMkLst>
        </pc:spChg>
        <pc:spChg chg="add mod ord">
          <ac:chgData name="Chong Han" userId="a0e346bc-a459-4d93-a729-926adb72820d" providerId="ADAL" clId="{C1FEE083-33F1-4B66-9DBA-87D79B92FE26}" dt="2020-11-03T15:08:35.266" v="629" actId="700"/>
          <ac:spMkLst>
            <pc:docMk/>
            <pc:sldMk cId="3381363067" sldId="277"/>
            <ac:spMk id="3" creationId="{55AE1E0D-04C3-4488-8E18-C7C615F6212E}"/>
          </ac:spMkLst>
        </pc:spChg>
        <pc:spChg chg="mod">
          <ac:chgData name="Chong Han" userId="a0e346bc-a459-4d93-a729-926adb72820d" providerId="ADAL" clId="{C1FEE083-33F1-4B66-9DBA-87D79B92FE26}" dt="2020-11-03T09:33:26.376" v="0"/>
          <ac:spMkLst>
            <pc:docMk/>
            <pc:sldMk cId="3381363067" sldId="277"/>
            <ac:spMk id="3" creationId="{7838D67C-E0C5-43B3-806A-E17630781DA9}"/>
          </ac:spMkLst>
        </pc:spChg>
        <pc:spChg chg="mod">
          <ac:chgData name="Chong Han" userId="a0e346bc-a459-4d93-a729-926adb72820d" providerId="ADAL" clId="{C1FEE083-33F1-4B66-9DBA-87D79B92FE26}" dt="2020-11-03T09:33:50.355" v="10" actId="20577"/>
          <ac:spMkLst>
            <pc:docMk/>
            <pc:sldMk cId="3381363067" sldId="277"/>
            <ac:spMk id="4" creationId="{378A35C4-B056-457E-AE05-385857E0A907}"/>
          </ac:spMkLst>
        </pc:spChg>
        <pc:spChg chg="add">
          <ac:chgData name="Chong Han" userId="a0e346bc-a459-4d93-a729-926adb72820d" providerId="ADAL" clId="{C1FEE083-33F1-4B66-9DBA-87D79B92FE26}" dt="2020-11-03T10:47:40.473" v="422" actId="22"/>
          <ac:spMkLst>
            <pc:docMk/>
            <pc:sldMk cId="3381363067" sldId="277"/>
            <ac:spMk id="6" creationId="{D52536D9-A99E-483D-A20B-9BCA5716F089}"/>
          </ac:spMkLst>
        </pc:spChg>
        <pc:spChg chg="del mod ord">
          <ac:chgData name="Chong Han" userId="a0e346bc-a459-4d93-a729-926adb72820d" providerId="ADAL" clId="{C1FEE083-33F1-4B66-9DBA-87D79B92FE26}" dt="2020-11-03T15:08:41.092" v="630" actId="478"/>
          <ac:spMkLst>
            <pc:docMk/>
            <pc:sldMk cId="3381363067" sldId="277"/>
            <ac:spMk id="7" creationId="{008F21D3-7120-4E35-8ACC-0032FE62FB93}"/>
          </ac:spMkLst>
        </pc:spChg>
        <pc:spChg chg="add">
          <ac:chgData name="Chong Han" userId="a0e346bc-a459-4d93-a729-926adb72820d" providerId="ADAL" clId="{C1FEE083-33F1-4B66-9DBA-87D79B92FE26}" dt="2020-11-03T10:48:03.026" v="424" actId="22"/>
          <ac:spMkLst>
            <pc:docMk/>
            <pc:sldMk cId="3381363067" sldId="277"/>
            <ac:spMk id="8" creationId="{7D08F558-1DCB-4CE6-A2B5-EA4F3196EC21}"/>
          </ac:spMkLst>
        </pc:spChg>
        <pc:spChg chg="mod">
          <ac:chgData name="Chong Han" userId="a0e346bc-a459-4d93-a729-926adb72820d" providerId="ADAL" clId="{C1FEE083-33F1-4B66-9DBA-87D79B92FE26}" dt="2020-11-03T09:50:32.785" v="82" actId="1076"/>
          <ac:spMkLst>
            <pc:docMk/>
            <pc:sldMk cId="3381363067" sldId="277"/>
            <ac:spMk id="9" creationId="{B046FB31-DEBF-4273-B875-9A106752D140}"/>
          </ac:spMkLst>
        </pc:spChg>
        <pc:spChg chg="add mod">
          <ac:chgData name="Chong Han" userId="a0e346bc-a459-4d93-a729-926adb72820d" providerId="ADAL" clId="{C1FEE083-33F1-4B66-9DBA-87D79B92FE26}" dt="2020-11-03T09:50:49.984" v="83" actId="1076"/>
          <ac:spMkLst>
            <pc:docMk/>
            <pc:sldMk cId="3381363067" sldId="277"/>
            <ac:spMk id="48" creationId="{895C8035-C8B6-46FC-BE32-131EF72487C3}"/>
          </ac:spMkLst>
        </pc:spChg>
      </pc:sldChg>
      <pc:sldChg chg="addSp modSp new mod">
        <pc:chgData name="Chong Han" userId="a0e346bc-a459-4d93-a729-926adb72820d" providerId="ADAL" clId="{C1FEE083-33F1-4B66-9DBA-87D79B92FE26}" dt="2020-11-03T14:30:12.139" v="556" actId="20577"/>
        <pc:sldMkLst>
          <pc:docMk/>
          <pc:sldMk cId="4081845861" sldId="278"/>
        </pc:sldMkLst>
        <pc:spChg chg="mod">
          <ac:chgData name="Chong Han" userId="a0e346bc-a459-4d93-a729-926adb72820d" providerId="ADAL" clId="{C1FEE083-33F1-4B66-9DBA-87D79B92FE26}" dt="2020-11-03T14:30:12.139" v="556" actId="20577"/>
          <ac:spMkLst>
            <pc:docMk/>
            <pc:sldMk cId="4081845861" sldId="278"/>
            <ac:spMk id="2" creationId="{75D74E83-8A6A-4E26-BF67-D1A5167F6C1E}"/>
          </ac:spMkLst>
        </pc:spChg>
        <pc:spChg chg="mod">
          <ac:chgData name="Chong Han" userId="a0e346bc-a459-4d93-a729-926adb72820d" providerId="ADAL" clId="{C1FEE083-33F1-4B66-9DBA-87D79B92FE26}" dt="2020-11-03T09:53:26.454" v="163"/>
          <ac:spMkLst>
            <pc:docMk/>
            <pc:sldMk cId="4081845861" sldId="278"/>
            <ac:spMk id="3" creationId="{55A0C417-3F2E-4B58-9D46-50C9615729F2}"/>
          </ac:spMkLst>
        </pc:spChg>
        <pc:spChg chg="add">
          <ac:chgData name="Chong Han" userId="a0e346bc-a459-4d93-a729-926adb72820d" providerId="ADAL" clId="{C1FEE083-33F1-4B66-9DBA-87D79B92FE26}" dt="2020-11-03T10:46:09.455" v="414" actId="22"/>
          <ac:spMkLst>
            <pc:docMk/>
            <pc:sldMk cId="4081845861" sldId="278"/>
            <ac:spMk id="6" creationId="{05C769E5-7FCF-42D1-BDE4-584E2D5EDDE9}"/>
          </ac:spMkLst>
        </pc:spChg>
        <pc:spChg chg="add">
          <ac:chgData name="Chong Han" userId="a0e346bc-a459-4d93-a729-926adb72820d" providerId="ADAL" clId="{C1FEE083-33F1-4B66-9DBA-87D79B92FE26}" dt="2020-11-03T10:47:38.318" v="421" actId="22"/>
          <ac:spMkLst>
            <pc:docMk/>
            <pc:sldMk cId="4081845861" sldId="278"/>
            <ac:spMk id="8" creationId="{85D8E17D-89E3-4816-A77F-EB21CCA87CF3}"/>
          </ac:spMkLst>
        </pc:spChg>
      </pc:sldChg>
      <pc:sldMasterChg chg="modSp mod">
        <pc:chgData name="Chong Han" userId="a0e346bc-a459-4d93-a729-926adb72820d" providerId="ADAL" clId="{C1FEE083-33F1-4B66-9DBA-87D79B92FE26}" dt="2020-11-03T15:06:33.250" v="626" actId="20577"/>
        <pc:sldMasterMkLst>
          <pc:docMk/>
          <pc:sldMasterMk cId="0" sldId="2147483648"/>
        </pc:sldMasterMkLst>
        <pc:spChg chg="mod">
          <ac:chgData name="Chong Han" userId="a0e346bc-a459-4d93-a729-926adb72820d" providerId="ADAL" clId="{C1FEE083-33F1-4B66-9DBA-87D79B92FE26}" dt="2020-11-03T15:06:33.250" v="626" actId="20577"/>
          <ac:spMkLst>
            <pc:docMk/>
            <pc:sldMasterMk cId="0" sldId="2147483648"/>
            <ac:spMk id="2" creationId="{00000000-0000-0000-0000-000000000000}"/>
          </ac:spMkLst>
        </pc:sp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Shape 130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31" name="Shape 131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933450" latinLnBrk="0">
      <a:spcBef>
        <a:spcPts val="400"/>
      </a:spcBef>
      <a:defRPr sz="1200">
        <a:latin typeface="+mn-lt"/>
        <a:ea typeface="+mn-ea"/>
        <a:cs typeface="+mn-cs"/>
        <a:sym typeface="Times New Roman"/>
      </a:defRPr>
    </a:lvl1pPr>
    <a:lvl2pPr indent="228600" defTabSz="933450" latinLnBrk="0">
      <a:spcBef>
        <a:spcPts val="400"/>
      </a:spcBef>
      <a:defRPr sz="1200">
        <a:latin typeface="+mn-lt"/>
        <a:ea typeface="+mn-ea"/>
        <a:cs typeface="+mn-cs"/>
        <a:sym typeface="Times New Roman"/>
      </a:defRPr>
    </a:lvl2pPr>
    <a:lvl3pPr indent="457200" defTabSz="933450" latinLnBrk="0">
      <a:spcBef>
        <a:spcPts val="400"/>
      </a:spcBef>
      <a:defRPr sz="1200">
        <a:latin typeface="+mn-lt"/>
        <a:ea typeface="+mn-ea"/>
        <a:cs typeface="+mn-cs"/>
        <a:sym typeface="Times New Roman"/>
      </a:defRPr>
    </a:lvl3pPr>
    <a:lvl4pPr indent="685800" defTabSz="933450" latinLnBrk="0">
      <a:spcBef>
        <a:spcPts val="400"/>
      </a:spcBef>
      <a:defRPr sz="1200">
        <a:latin typeface="+mn-lt"/>
        <a:ea typeface="+mn-ea"/>
        <a:cs typeface="+mn-cs"/>
        <a:sym typeface="Times New Roman"/>
      </a:defRPr>
    </a:lvl4pPr>
    <a:lvl5pPr indent="914400" defTabSz="933450" latinLnBrk="0">
      <a:spcBef>
        <a:spcPts val="400"/>
      </a:spcBef>
      <a:defRPr sz="1200">
        <a:latin typeface="+mn-lt"/>
        <a:ea typeface="+mn-ea"/>
        <a:cs typeface="+mn-cs"/>
        <a:sym typeface="Times New Roman"/>
      </a:defRPr>
    </a:lvl5pPr>
    <a:lvl6pPr indent="1143000" defTabSz="933450" latinLnBrk="0">
      <a:spcBef>
        <a:spcPts val="400"/>
      </a:spcBef>
      <a:defRPr sz="1200">
        <a:latin typeface="+mn-lt"/>
        <a:ea typeface="+mn-ea"/>
        <a:cs typeface="+mn-cs"/>
        <a:sym typeface="Times New Roman"/>
      </a:defRPr>
    </a:lvl6pPr>
    <a:lvl7pPr indent="1371600" defTabSz="933450" latinLnBrk="0">
      <a:spcBef>
        <a:spcPts val="400"/>
      </a:spcBef>
      <a:defRPr sz="1200">
        <a:latin typeface="+mn-lt"/>
        <a:ea typeface="+mn-ea"/>
        <a:cs typeface="+mn-cs"/>
        <a:sym typeface="Times New Roman"/>
      </a:defRPr>
    </a:lvl7pPr>
    <a:lvl8pPr indent="1600200" defTabSz="933450" latinLnBrk="0">
      <a:spcBef>
        <a:spcPts val="400"/>
      </a:spcBef>
      <a:defRPr sz="1200">
        <a:latin typeface="+mn-lt"/>
        <a:ea typeface="+mn-ea"/>
        <a:cs typeface="+mn-cs"/>
        <a:sym typeface="Times New Roman"/>
      </a:defRPr>
    </a:lvl8pPr>
    <a:lvl9pPr indent="1828800" defTabSz="933450" latinLnBrk="0">
      <a:spcBef>
        <a:spcPts val="400"/>
      </a:spcBef>
      <a:defRPr sz="1200">
        <a:latin typeface="+mn-lt"/>
        <a:ea typeface="+mn-ea"/>
        <a:cs typeface="+mn-cs"/>
        <a:sym typeface="Times New Roman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375B89F-DB77-4EB7-A5D1-AD96D1ADA88A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10296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Text"/>
          <p:cNvSpPr txBox="1">
            <a:spLocks noGrp="1"/>
          </p:cNvSpPr>
          <p:nvPr>
            <p:ph type="title"/>
          </p:nvPr>
        </p:nvSpPr>
        <p:spPr>
          <a:xfrm>
            <a:off x="914400" y="2130425"/>
            <a:ext cx="10363200" cy="1470026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16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1828800" y="3886200"/>
            <a:ext cx="8534400" cy="17526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SzTx/>
              <a:buNone/>
            </a:lvl1pPr>
            <a:lvl2pPr marL="0" indent="457200" algn="ctr">
              <a:buSzTx/>
              <a:buNone/>
            </a:lvl2pPr>
            <a:lvl3pPr marL="0" indent="914400" algn="ctr">
              <a:buSzTx/>
              <a:buNone/>
            </a:lvl3pPr>
            <a:lvl4pPr marL="0" indent="1371600" algn="ctr">
              <a:buSzTx/>
              <a:buNone/>
            </a:lvl4pPr>
            <a:lvl5pPr marL="0" indent="1828800" algn="ctr">
              <a:buSzTx/>
              <a:buNone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289059" y="1931779"/>
            <a:ext cx="11430001" cy="1375762"/>
          </a:xfrm>
          <a:prstGeom prst="rect">
            <a:avLst/>
          </a:prstGeom>
        </p:spPr>
        <p:txBody>
          <a:bodyPr>
            <a:normAutofit/>
          </a:bodyPr>
          <a:lstStyle>
            <a:lvl5pPr marL="1330452" indent="-390906">
              <a:buChar char="−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97" name="Title Text"/>
          <p:cNvSpPr txBox="1">
            <a:spLocks noGrp="1"/>
          </p:cNvSpPr>
          <p:nvPr>
            <p:ph type="title"/>
          </p:nvPr>
        </p:nvSpPr>
        <p:spPr>
          <a:xfrm>
            <a:off x="283541" y="671289"/>
            <a:ext cx="11432978" cy="623249"/>
          </a:xfrm>
          <a:prstGeom prst="rect">
            <a:avLst/>
          </a:prstGeom>
        </p:spPr>
        <p:txBody>
          <a:bodyPr lIns="34290" tIns="34290" rIns="34290" bIns="34290"/>
          <a:lstStyle>
            <a:lvl1pPr>
              <a:defRPr sz="3600">
                <a:latin typeface="Qualcomm Office Regular"/>
                <a:ea typeface="Qualcomm Office Regular"/>
                <a:cs typeface="Qualcomm Office Regular"/>
                <a:sym typeface="Qualcomm Office Regular"/>
              </a:defRPr>
            </a:lvl1pPr>
          </a:lstStyle>
          <a:p>
            <a:r>
              <a:t>Title Text</a:t>
            </a:r>
          </a:p>
        </p:txBody>
      </p:sp>
      <p:sp>
        <p:nvSpPr>
          <p:cNvPr id="98" name="Text Placeholder 2"/>
          <p:cNvSpPr>
            <a:spLocks noGrp="1"/>
          </p:cNvSpPr>
          <p:nvPr>
            <p:ph type="body" sz="quarter" idx="21"/>
          </p:nvPr>
        </p:nvSpPr>
        <p:spPr>
          <a:xfrm>
            <a:off x="283540" y="1426466"/>
            <a:ext cx="11432979" cy="350866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0" indent="0">
              <a:lnSpc>
                <a:spcPct val="95000"/>
              </a:lnSpc>
              <a:buSzTx/>
              <a:buNone/>
              <a:defRPr b="0">
                <a:solidFill>
                  <a:srgbClr val="969696"/>
                </a:solidFill>
                <a:latin typeface="Qualcomm Office Regular"/>
                <a:ea typeface="Qualcomm Office Regular"/>
                <a:cs typeface="Qualcomm Office Regular"/>
                <a:sym typeface="Qualcomm Office Regular"/>
              </a:defRPr>
            </a:pPr>
            <a:endParaRPr/>
          </a:p>
        </p:txBody>
      </p:sp>
      <p:sp>
        <p:nvSpPr>
          <p:cNvPr id="99" name="Straight Connector 13"/>
          <p:cNvSpPr/>
          <p:nvPr/>
        </p:nvSpPr>
        <p:spPr>
          <a:xfrm>
            <a:off x="370365" y="504825"/>
            <a:ext cx="11451271" cy="0"/>
          </a:xfrm>
          <a:prstGeom prst="line">
            <a:avLst/>
          </a:prstGeom>
          <a:ln w="47625">
            <a:solidFill>
              <a:srgbClr val="006885"/>
            </a:solidFill>
          </a:ln>
        </p:spPr>
        <p:txBody>
          <a:bodyPr lIns="45719" rIns="45719"/>
          <a:lstStyle/>
          <a:p>
            <a:endParaRPr/>
          </a:p>
        </p:txBody>
      </p:sp>
      <p:grpSp>
        <p:nvGrpSpPr>
          <p:cNvPr id="108" name="Group 39"/>
          <p:cNvGrpSpPr/>
          <p:nvPr/>
        </p:nvGrpSpPr>
        <p:grpSpPr>
          <a:xfrm>
            <a:off x="10288860" y="6546299"/>
            <a:ext cx="961545" cy="157273"/>
            <a:chOff x="0" y="0"/>
            <a:chExt cx="961544" cy="157272"/>
          </a:xfrm>
        </p:grpSpPr>
        <p:sp>
          <p:nvSpPr>
            <p:cNvPr id="100" name="Freeform 7"/>
            <p:cNvSpPr/>
            <p:nvPr/>
          </p:nvSpPr>
          <p:spPr>
            <a:xfrm>
              <a:off x="391383" y="26052"/>
              <a:ext cx="67110" cy="766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19785"/>
                  </a:moveTo>
                  <a:cubicBezTo>
                    <a:pt x="0" y="20602"/>
                    <a:pt x="1523" y="21600"/>
                    <a:pt x="2769" y="21600"/>
                  </a:cubicBezTo>
                  <a:cubicBezTo>
                    <a:pt x="21600" y="21600"/>
                    <a:pt x="21600" y="21600"/>
                    <a:pt x="21600" y="21600"/>
                  </a:cubicBezTo>
                  <a:cubicBezTo>
                    <a:pt x="17446" y="17153"/>
                    <a:pt x="17446" y="17153"/>
                    <a:pt x="17446" y="17153"/>
                  </a:cubicBezTo>
                  <a:cubicBezTo>
                    <a:pt x="6508" y="17153"/>
                    <a:pt x="6508" y="17153"/>
                    <a:pt x="6508" y="17153"/>
                  </a:cubicBezTo>
                  <a:cubicBezTo>
                    <a:pt x="6508" y="0"/>
                    <a:pt x="6508" y="0"/>
                    <a:pt x="6508" y="0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0" y="19785"/>
                  </a:lnTo>
                  <a:close/>
                </a:path>
              </a:pathLst>
            </a:custGeom>
            <a:solidFill>
              <a:srgbClr val="BFBFBF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rgbClr val="BFBFBF"/>
                  </a:solidFill>
                </a:defRPr>
              </a:pPr>
              <a:endParaRPr/>
            </a:p>
          </p:txBody>
        </p:sp>
        <p:sp>
          <p:nvSpPr>
            <p:cNvPr id="101" name="Freeform 8"/>
            <p:cNvSpPr/>
            <p:nvPr/>
          </p:nvSpPr>
          <p:spPr>
            <a:xfrm>
              <a:off x="-1" y="-1"/>
              <a:ext cx="176597" cy="1572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9118"/>
                  </a:moveTo>
                  <a:cubicBezTo>
                    <a:pt x="21600" y="4072"/>
                    <a:pt x="16765" y="0"/>
                    <a:pt x="10826" y="0"/>
                  </a:cubicBezTo>
                  <a:cubicBezTo>
                    <a:pt x="4835" y="0"/>
                    <a:pt x="0" y="4072"/>
                    <a:pt x="0" y="9118"/>
                  </a:cubicBezTo>
                  <a:cubicBezTo>
                    <a:pt x="0" y="14120"/>
                    <a:pt x="4835" y="18236"/>
                    <a:pt x="10826" y="18236"/>
                  </a:cubicBezTo>
                  <a:cubicBezTo>
                    <a:pt x="11457" y="18236"/>
                    <a:pt x="12035" y="18148"/>
                    <a:pt x="12666" y="18059"/>
                  </a:cubicBezTo>
                  <a:cubicBezTo>
                    <a:pt x="12613" y="21600"/>
                    <a:pt x="12613" y="21600"/>
                    <a:pt x="12613" y="21600"/>
                  </a:cubicBezTo>
                  <a:cubicBezTo>
                    <a:pt x="15661" y="21600"/>
                    <a:pt x="15661" y="21600"/>
                    <a:pt x="15661" y="21600"/>
                  </a:cubicBezTo>
                  <a:cubicBezTo>
                    <a:pt x="15661" y="17218"/>
                    <a:pt x="15661" y="17218"/>
                    <a:pt x="15661" y="17218"/>
                  </a:cubicBezTo>
                  <a:cubicBezTo>
                    <a:pt x="19182" y="15713"/>
                    <a:pt x="21600" y="12659"/>
                    <a:pt x="21600" y="9118"/>
                  </a:cubicBezTo>
                  <a:close/>
                  <a:moveTo>
                    <a:pt x="15661" y="13367"/>
                  </a:moveTo>
                  <a:cubicBezTo>
                    <a:pt x="15661" y="10446"/>
                    <a:pt x="15661" y="10446"/>
                    <a:pt x="15661" y="10446"/>
                  </a:cubicBezTo>
                  <a:cubicBezTo>
                    <a:pt x="12613" y="11154"/>
                    <a:pt x="12613" y="11154"/>
                    <a:pt x="12613" y="11154"/>
                  </a:cubicBezTo>
                  <a:cubicBezTo>
                    <a:pt x="12666" y="14784"/>
                    <a:pt x="12666" y="14784"/>
                    <a:pt x="12666" y="14784"/>
                  </a:cubicBezTo>
                  <a:cubicBezTo>
                    <a:pt x="12035" y="14916"/>
                    <a:pt x="11457" y="15005"/>
                    <a:pt x="10826" y="15005"/>
                  </a:cubicBezTo>
                  <a:cubicBezTo>
                    <a:pt x="6937" y="15005"/>
                    <a:pt x="3836" y="12349"/>
                    <a:pt x="3836" y="9118"/>
                  </a:cubicBezTo>
                  <a:cubicBezTo>
                    <a:pt x="3836" y="5843"/>
                    <a:pt x="6937" y="3231"/>
                    <a:pt x="10826" y="3231"/>
                  </a:cubicBezTo>
                  <a:cubicBezTo>
                    <a:pt x="14663" y="3231"/>
                    <a:pt x="17816" y="5843"/>
                    <a:pt x="17816" y="9118"/>
                  </a:cubicBezTo>
                  <a:cubicBezTo>
                    <a:pt x="17816" y="10800"/>
                    <a:pt x="16975" y="12305"/>
                    <a:pt x="15661" y="13367"/>
                  </a:cubicBezTo>
                  <a:close/>
                </a:path>
              </a:pathLst>
            </a:custGeom>
            <a:solidFill>
              <a:srgbClr val="BFBFBF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rgbClr val="BFBFBF"/>
                  </a:solidFill>
                </a:defRPr>
              </a:pPr>
              <a:endParaRPr/>
            </a:p>
          </p:txBody>
        </p:sp>
        <p:sp>
          <p:nvSpPr>
            <p:cNvPr id="102" name="Freeform 9"/>
            <p:cNvSpPr/>
            <p:nvPr/>
          </p:nvSpPr>
          <p:spPr>
            <a:xfrm>
              <a:off x="192054" y="26052"/>
              <a:ext cx="74749" cy="766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9117" y="21600"/>
                  </a:moveTo>
                  <a:cubicBezTo>
                    <a:pt x="2483" y="21600"/>
                    <a:pt x="2483" y="21600"/>
                    <a:pt x="2483" y="21600"/>
                  </a:cubicBezTo>
                  <a:cubicBezTo>
                    <a:pt x="1366" y="21600"/>
                    <a:pt x="0" y="20692"/>
                    <a:pt x="0" y="19785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5710" y="0"/>
                    <a:pt x="5710" y="0"/>
                    <a:pt x="5710" y="0"/>
                  </a:cubicBezTo>
                  <a:cubicBezTo>
                    <a:pt x="5710" y="17153"/>
                    <a:pt x="5710" y="17153"/>
                    <a:pt x="5710" y="17153"/>
                  </a:cubicBezTo>
                  <a:cubicBezTo>
                    <a:pt x="15766" y="17153"/>
                    <a:pt x="15766" y="17153"/>
                    <a:pt x="15766" y="17153"/>
                  </a:cubicBezTo>
                  <a:cubicBezTo>
                    <a:pt x="15766" y="0"/>
                    <a:pt x="15766" y="0"/>
                    <a:pt x="15766" y="0"/>
                  </a:cubicBezTo>
                  <a:cubicBezTo>
                    <a:pt x="21600" y="0"/>
                    <a:pt x="21600" y="0"/>
                    <a:pt x="21600" y="0"/>
                  </a:cubicBezTo>
                  <a:cubicBezTo>
                    <a:pt x="21600" y="19785"/>
                    <a:pt x="21600" y="19785"/>
                    <a:pt x="21600" y="19785"/>
                  </a:cubicBezTo>
                  <a:cubicBezTo>
                    <a:pt x="21600" y="20692"/>
                    <a:pt x="20234" y="21600"/>
                    <a:pt x="19117" y="21600"/>
                  </a:cubicBezTo>
                  <a:close/>
                </a:path>
              </a:pathLst>
            </a:custGeom>
            <a:solidFill>
              <a:srgbClr val="BFBFBF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rgbClr val="BFBFBF"/>
                  </a:solidFill>
                </a:defRPr>
              </a:pPr>
              <a:endParaRPr/>
            </a:p>
          </p:txBody>
        </p:sp>
        <p:sp>
          <p:nvSpPr>
            <p:cNvPr id="103" name="Freeform 10"/>
            <p:cNvSpPr/>
            <p:nvPr/>
          </p:nvSpPr>
          <p:spPr>
            <a:xfrm>
              <a:off x="445944" y="23461"/>
              <a:ext cx="81660" cy="812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1457"/>
                  </a:moveTo>
                  <a:cubicBezTo>
                    <a:pt x="19440" y="514"/>
                    <a:pt x="16939" y="0"/>
                    <a:pt x="14324" y="0"/>
                  </a:cubicBezTo>
                  <a:cubicBezTo>
                    <a:pt x="6480" y="0"/>
                    <a:pt x="0" y="4800"/>
                    <a:pt x="0" y="10800"/>
                  </a:cubicBezTo>
                  <a:cubicBezTo>
                    <a:pt x="0" y="16800"/>
                    <a:pt x="6480" y="21600"/>
                    <a:pt x="14324" y="21600"/>
                  </a:cubicBezTo>
                  <a:cubicBezTo>
                    <a:pt x="16825" y="21600"/>
                    <a:pt x="19213" y="21086"/>
                    <a:pt x="21259" y="20314"/>
                  </a:cubicBezTo>
                  <a:cubicBezTo>
                    <a:pt x="18644" y="16800"/>
                    <a:pt x="18644" y="16800"/>
                    <a:pt x="18644" y="16800"/>
                  </a:cubicBezTo>
                  <a:cubicBezTo>
                    <a:pt x="17394" y="17314"/>
                    <a:pt x="15916" y="17571"/>
                    <a:pt x="14324" y="17571"/>
                  </a:cubicBezTo>
                  <a:cubicBezTo>
                    <a:pt x="9322" y="17571"/>
                    <a:pt x="5343" y="14571"/>
                    <a:pt x="5343" y="10800"/>
                  </a:cubicBezTo>
                  <a:cubicBezTo>
                    <a:pt x="5343" y="7029"/>
                    <a:pt x="9322" y="3943"/>
                    <a:pt x="14324" y="3943"/>
                  </a:cubicBezTo>
                  <a:cubicBezTo>
                    <a:pt x="16029" y="3943"/>
                    <a:pt x="17621" y="4371"/>
                    <a:pt x="18985" y="4971"/>
                  </a:cubicBezTo>
                  <a:lnTo>
                    <a:pt x="21600" y="1457"/>
                  </a:lnTo>
                  <a:close/>
                </a:path>
              </a:pathLst>
            </a:custGeom>
            <a:solidFill>
              <a:srgbClr val="BFBFBF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rgbClr val="BFBFBF"/>
                  </a:solidFill>
                </a:defRPr>
              </a:pPr>
              <a:endParaRPr/>
            </a:p>
          </p:txBody>
        </p:sp>
        <p:sp>
          <p:nvSpPr>
            <p:cNvPr id="104" name="Freeform 11"/>
            <p:cNvSpPr/>
            <p:nvPr/>
          </p:nvSpPr>
          <p:spPr>
            <a:xfrm>
              <a:off x="519964" y="23461"/>
              <a:ext cx="108214" cy="8156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cubicBezTo>
                    <a:pt x="4800" y="0"/>
                    <a:pt x="0" y="4866"/>
                    <a:pt x="0" y="10843"/>
                  </a:cubicBezTo>
                  <a:cubicBezTo>
                    <a:pt x="0" y="16819"/>
                    <a:pt x="4800" y="21600"/>
                    <a:pt x="10800" y="21600"/>
                  </a:cubicBezTo>
                  <a:cubicBezTo>
                    <a:pt x="16800" y="21600"/>
                    <a:pt x="21600" y="16734"/>
                    <a:pt x="21600" y="10843"/>
                  </a:cubicBezTo>
                  <a:cubicBezTo>
                    <a:pt x="21600" y="4866"/>
                    <a:pt x="16800" y="0"/>
                    <a:pt x="10800" y="0"/>
                  </a:cubicBezTo>
                  <a:close/>
                  <a:moveTo>
                    <a:pt x="10800" y="17587"/>
                  </a:moveTo>
                  <a:cubicBezTo>
                    <a:pt x="7029" y="17587"/>
                    <a:pt x="4029" y="14599"/>
                    <a:pt x="4029" y="10843"/>
                  </a:cubicBezTo>
                  <a:cubicBezTo>
                    <a:pt x="4029" y="7086"/>
                    <a:pt x="7029" y="4013"/>
                    <a:pt x="10800" y="4013"/>
                  </a:cubicBezTo>
                  <a:cubicBezTo>
                    <a:pt x="14571" y="4013"/>
                    <a:pt x="17657" y="7086"/>
                    <a:pt x="17657" y="10843"/>
                  </a:cubicBezTo>
                  <a:cubicBezTo>
                    <a:pt x="17657" y="14514"/>
                    <a:pt x="14571" y="17587"/>
                    <a:pt x="10800" y="17587"/>
                  </a:cubicBezTo>
                  <a:close/>
                </a:path>
              </a:pathLst>
            </a:custGeom>
            <a:solidFill>
              <a:srgbClr val="BFBFBF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rgbClr val="BFBFBF"/>
                  </a:solidFill>
                </a:defRPr>
              </a:pPr>
              <a:endParaRPr/>
            </a:p>
          </p:txBody>
        </p:sp>
        <p:sp>
          <p:nvSpPr>
            <p:cNvPr id="105" name="Freeform 12"/>
            <p:cNvSpPr/>
            <p:nvPr/>
          </p:nvSpPr>
          <p:spPr>
            <a:xfrm>
              <a:off x="274622" y="26462"/>
              <a:ext cx="109123" cy="759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2744" y="0"/>
                  </a:moveTo>
                  <a:lnTo>
                    <a:pt x="8820" y="0"/>
                  </a:lnTo>
                  <a:lnTo>
                    <a:pt x="0" y="21600"/>
                  </a:lnTo>
                  <a:lnTo>
                    <a:pt x="4140" y="21600"/>
                  </a:lnTo>
                  <a:lnTo>
                    <a:pt x="6264" y="16830"/>
                  </a:lnTo>
                  <a:lnTo>
                    <a:pt x="15480" y="16830"/>
                  </a:lnTo>
                  <a:lnTo>
                    <a:pt x="15624" y="17296"/>
                  </a:lnTo>
                  <a:lnTo>
                    <a:pt x="17424" y="21600"/>
                  </a:lnTo>
                  <a:lnTo>
                    <a:pt x="21600" y="21600"/>
                  </a:lnTo>
                  <a:lnTo>
                    <a:pt x="12744" y="0"/>
                  </a:lnTo>
                  <a:close/>
                  <a:moveTo>
                    <a:pt x="7560" y="13262"/>
                  </a:moveTo>
                  <a:lnTo>
                    <a:pt x="10800" y="5468"/>
                  </a:lnTo>
                  <a:lnTo>
                    <a:pt x="14004" y="13262"/>
                  </a:lnTo>
                  <a:lnTo>
                    <a:pt x="7560" y="13262"/>
                  </a:lnTo>
                  <a:close/>
                </a:path>
              </a:pathLst>
            </a:custGeom>
            <a:solidFill>
              <a:srgbClr val="BFBFBF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rgbClr val="BFBFBF"/>
                  </a:solidFill>
                </a:defRPr>
              </a:pPr>
              <a:endParaRPr/>
            </a:p>
          </p:txBody>
        </p:sp>
        <p:sp>
          <p:nvSpPr>
            <p:cNvPr id="106" name="Freeform 13"/>
            <p:cNvSpPr/>
            <p:nvPr/>
          </p:nvSpPr>
          <p:spPr>
            <a:xfrm>
              <a:off x="624232" y="25507"/>
              <a:ext cx="327435" cy="789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55" h="20537" extrusionOk="0">
                  <a:moveTo>
                    <a:pt x="20996" y="17665"/>
                  </a:moveTo>
                  <a:cubicBezTo>
                    <a:pt x="18648" y="1172"/>
                    <a:pt x="18648" y="1172"/>
                    <a:pt x="18648" y="1172"/>
                  </a:cubicBezTo>
                  <a:cubicBezTo>
                    <a:pt x="18510" y="335"/>
                    <a:pt x="18261" y="0"/>
                    <a:pt x="17902" y="0"/>
                  </a:cubicBezTo>
                  <a:cubicBezTo>
                    <a:pt x="17570" y="0"/>
                    <a:pt x="17322" y="335"/>
                    <a:pt x="17184" y="1172"/>
                  </a:cubicBezTo>
                  <a:cubicBezTo>
                    <a:pt x="15444" y="13228"/>
                    <a:pt x="15444" y="13228"/>
                    <a:pt x="15444" y="13228"/>
                  </a:cubicBezTo>
                  <a:cubicBezTo>
                    <a:pt x="13703" y="1172"/>
                    <a:pt x="13703" y="1172"/>
                    <a:pt x="13703" y="1172"/>
                  </a:cubicBezTo>
                  <a:cubicBezTo>
                    <a:pt x="13565" y="335"/>
                    <a:pt x="13344" y="0"/>
                    <a:pt x="12985" y="0"/>
                  </a:cubicBezTo>
                  <a:cubicBezTo>
                    <a:pt x="12654" y="0"/>
                    <a:pt x="12405" y="335"/>
                    <a:pt x="12267" y="1172"/>
                  </a:cubicBezTo>
                  <a:cubicBezTo>
                    <a:pt x="10527" y="13312"/>
                    <a:pt x="10527" y="13312"/>
                    <a:pt x="10527" y="13312"/>
                  </a:cubicBezTo>
                  <a:cubicBezTo>
                    <a:pt x="8787" y="1172"/>
                    <a:pt x="8787" y="1172"/>
                    <a:pt x="8787" y="1172"/>
                  </a:cubicBezTo>
                  <a:cubicBezTo>
                    <a:pt x="8649" y="335"/>
                    <a:pt x="8400" y="0"/>
                    <a:pt x="8069" y="0"/>
                  </a:cubicBezTo>
                  <a:cubicBezTo>
                    <a:pt x="7710" y="0"/>
                    <a:pt x="7489" y="335"/>
                    <a:pt x="7351" y="1172"/>
                  </a:cubicBezTo>
                  <a:cubicBezTo>
                    <a:pt x="5610" y="13228"/>
                    <a:pt x="5610" y="13228"/>
                    <a:pt x="5610" y="13228"/>
                  </a:cubicBezTo>
                  <a:cubicBezTo>
                    <a:pt x="3870" y="1172"/>
                    <a:pt x="3870" y="1172"/>
                    <a:pt x="3870" y="1172"/>
                  </a:cubicBezTo>
                  <a:cubicBezTo>
                    <a:pt x="3732" y="335"/>
                    <a:pt x="3484" y="0"/>
                    <a:pt x="3152" y="0"/>
                  </a:cubicBezTo>
                  <a:cubicBezTo>
                    <a:pt x="2793" y="0"/>
                    <a:pt x="2544" y="335"/>
                    <a:pt x="2406" y="1172"/>
                  </a:cubicBezTo>
                  <a:cubicBezTo>
                    <a:pt x="58" y="17665"/>
                    <a:pt x="58" y="17665"/>
                    <a:pt x="58" y="17665"/>
                  </a:cubicBezTo>
                  <a:cubicBezTo>
                    <a:pt x="-273" y="20260"/>
                    <a:pt x="887" y="21600"/>
                    <a:pt x="1274" y="19507"/>
                  </a:cubicBezTo>
                  <a:cubicBezTo>
                    <a:pt x="3152" y="6363"/>
                    <a:pt x="3152" y="6363"/>
                    <a:pt x="3152" y="6363"/>
                  </a:cubicBezTo>
                  <a:cubicBezTo>
                    <a:pt x="5003" y="19507"/>
                    <a:pt x="5003" y="19507"/>
                    <a:pt x="5003" y="19507"/>
                  </a:cubicBezTo>
                  <a:cubicBezTo>
                    <a:pt x="5251" y="20847"/>
                    <a:pt x="5997" y="20763"/>
                    <a:pt x="6218" y="19507"/>
                  </a:cubicBezTo>
                  <a:cubicBezTo>
                    <a:pt x="8069" y="6363"/>
                    <a:pt x="8069" y="6363"/>
                    <a:pt x="8069" y="6363"/>
                  </a:cubicBezTo>
                  <a:cubicBezTo>
                    <a:pt x="9919" y="19507"/>
                    <a:pt x="9919" y="19507"/>
                    <a:pt x="9919" y="19507"/>
                  </a:cubicBezTo>
                  <a:cubicBezTo>
                    <a:pt x="10030" y="20177"/>
                    <a:pt x="10251" y="20428"/>
                    <a:pt x="10444" y="20512"/>
                  </a:cubicBezTo>
                  <a:cubicBezTo>
                    <a:pt x="10472" y="20512"/>
                    <a:pt x="10499" y="20512"/>
                    <a:pt x="10527" y="20512"/>
                  </a:cubicBezTo>
                  <a:cubicBezTo>
                    <a:pt x="10555" y="20512"/>
                    <a:pt x="10582" y="20512"/>
                    <a:pt x="10610" y="20512"/>
                  </a:cubicBezTo>
                  <a:cubicBezTo>
                    <a:pt x="10803" y="20428"/>
                    <a:pt x="11024" y="20177"/>
                    <a:pt x="11135" y="19507"/>
                  </a:cubicBezTo>
                  <a:cubicBezTo>
                    <a:pt x="12985" y="6363"/>
                    <a:pt x="12985" y="6363"/>
                    <a:pt x="12985" y="6363"/>
                  </a:cubicBezTo>
                  <a:cubicBezTo>
                    <a:pt x="14836" y="19507"/>
                    <a:pt x="14836" y="19507"/>
                    <a:pt x="14836" y="19507"/>
                  </a:cubicBezTo>
                  <a:cubicBezTo>
                    <a:pt x="15057" y="20763"/>
                    <a:pt x="15803" y="20847"/>
                    <a:pt x="16051" y="19507"/>
                  </a:cubicBezTo>
                  <a:cubicBezTo>
                    <a:pt x="17902" y="6363"/>
                    <a:pt x="17902" y="6363"/>
                    <a:pt x="17902" y="6363"/>
                  </a:cubicBezTo>
                  <a:cubicBezTo>
                    <a:pt x="19780" y="19507"/>
                    <a:pt x="19780" y="19507"/>
                    <a:pt x="19780" y="19507"/>
                  </a:cubicBezTo>
                  <a:cubicBezTo>
                    <a:pt x="20167" y="21600"/>
                    <a:pt x="21327" y="20260"/>
                    <a:pt x="20996" y="17665"/>
                  </a:cubicBezTo>
                  <a:close/>
                </a:path>
              </a:pathLst>
            </a:custGeom>
            <a:solidFill>
              <a:srgbClr val="BFBFBF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rgbClr val="BFBFBF"/>
                  </a:solidFill>
                </a:defRPr>
              </a:pPr>
              <a:endParaRPr/>
            </a:p>
          </p:txBody>
        </p:sp>
        <p:sp>
          <p:nvSpPr>
            <p:cNvPr id="107" name="Freeform 14"/>
            <p:cNvSpPr/>
            <p:nvPr/>
          </p:nvSpPr>
          <p:spPr>
            <a:xfrm>
              <a:off x="937537" y="26734"/>
              <a:ext cx="24008" cy="177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1186" y="0"/>
                  </a:moveTo>
                  <a:cubicBezTo>
                    <a:pt x="5014" y="0"/>
                    <a:pt x="0" y="4713"/>
                    <a:pt x="0" y="10996"/>
                  </a:cubicBezTo>
                  <a:cubicBezTo>
                    <a:pt x="0" y="17280"/>
                    <a:pt x="5014" y="21600"/>
                    <a:pt x="11186" y="21600"/>
                  </a:cubicBezTo>
                  <a:cubicBezTo>
                    <a:pt x="16971" y="21600"/>
                    <a:pt x="21600" y="17280"/>
                    <a:pt x="21600" y="10996"/>
                  </a:cubicBezTo>
                  <a:cubicBezTo>
                    <a:pt x="21600" y="4713"/>
                    <a:pt x="16971" y="0"/>
                    <a:pt x="11186" y="0"/>
                  </a:cubicBezTo>
                  <a:close/>
                  <a:moveTo>
                    <a:pt x="11186" y="20029"/>
                  </a:moveTo>
                  <a:cubicBezTo>
                    <a:pt x="6171" y="20029"/>
                    <a:pt x="2314" y="16102"/>
                    <a:pt x="2314" y="10996"/>
                  </a:cubicBezTo>
                  <a:cubicBezTo>
                    <a:pt x="2314" y="5891"/>
                    <a:pt x="6171" y="1964"/>
                    <a:pt x="11186" y="1964"/>
                  </a:cubicBezTo>
                  <a:cubicBezTo>
                    <a:pt x="15814" y="1964"/>
                    <a:pt x="19671" y="5891"/>
                    <a:pt x="19671" y="10996"/>
                  </a:cubicBezTo>
                  <a:cubicBezTo>
                    <a:pt x="19671" y="16102"/>
                    <a:pt x="15814" y="20029"/>
                    <a:pt x="11186" y="20029"/>
                  </a:cubicBezTo>
                  <a:close/>
                  <a:moveTo>
                    <a:pt x="15814" y="8247"/>
                  </a:moveTo>
                  <a:cubicBezTo>
                    <a:pt x="15814" y="5891"/>
                    <a:pt x="14657" y="4713"/>
                    <a:pt x="11571" y="4713"/>
                  </a:cubicBezTo>
                  <a:cubicBezTo>
                    <a:pt x="6943" y="4713"/>
                    <a:pt x="6943" y="4713"/>
                    <a:pt x="6943" y="4713"/>
                  </a:cubicBezTo>
                  <a:cubicBezTo>
                    <a:pt x="6943" y="17280"/>
                    <a:pt x="6943" y="17280"/>
                    <a:pt x="6943" y="17280"/>
                  </a:cubicBezTo>
                  <a:cubicBezTo>
                    <a:pt x="8871" y="17280"/>
                    <a:pt x="8871" y="17280"/>
                    <a:pt x="8871" y="17280"/>
                  </a:cubicBezTo>
                  <a:cubicBezTo>
                    <a:pt x="8871" y="11782"/>
                    <a:pt x="8871" y="11782"/>
                    <a:pt x="8871" y="11782"/>
                  </a:cubicBezTo>
                  <a:cubicBezTo>
                    <a:pt x="10800" y="11782"/>
                    <a:pt x="10800" y="11782"/>
                    <a:pt x="10800" y="11782"/>
                  </a:cubicBezTo>
                  <a:cubicBezTo>
                    <a:pt x="14271" y="17280"/>
                    <a:pt x="14271" y="17280"/>
                    <a:pt x="14271" y="17280"/>
                  </a:cubicBezTo>
                  <a:cubicBezTo>
                    <a:pt x="16200" y="17280"/>
                    <a:pt x="16200" y="17280"/>
                    <a:pt x="16200" y="17280"/>
                  </a:cubicBezTo>
                  <a:cubicBezTo>
                    <a:pt x="12729" y="11782"/>
                    <a:pt x="12729" y="11782"/>
                    <a:pt x="12729" y="11782"/>
                  </a:cubicBezTo>
                  <a:cubicBezTo>
                    <a:pt x="14657" y="11389"/>
                    <a:pt x="15814" y="10604"/>
                    <a:pt x="15814" y="8247"/>
                  </a:cubicBezTo>
                  <a:close/>
                  <a:moveTo>
                    <a:pt x="8871" y="10211"/>
                  </a:moveTo>
                  <a:cubicBezTo>
                    <a:pt x="8871" y="6284"/>
                    <a:pt x="8871" y="6284"/>
                    <a:pt x="8871" y="6284"/>
                  </a:cubicBezTo>
                  <a:cubicBezTo>
                    <a:pt x="11186" y="6284"/>
                    <a:pt x="11186" y="6284"/>
                    <a:pt x="11186" y="6284"/>
                  </a:cubicBezTo>
                  <a:cubicBezTo>
                    <a:pt x="12729" y="6284"/>
                    <a:pt x="13886" y="6676"/>
                    <a:pt x="13886" y="8247"/>
                  </a:cubicBezTo>
                  <a:cubicBezTo>
                    <a:pt x="13886" y="10211"/>
                    <a:pt x="12729" y="10211"/>
                    <a:pt x="10800" y="10211"/>
                  </a:cubicBezTo>
                  <a:lnTo>
                    <a:pt x="8871" y="10211"/>
                  </a:lnTo>
                  <a:close/>
                </a:path>
              </a:pathLst>
            </a:custGeom>
            <a:solidFill>
              <a:srgbClr val="BFBFBF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rgbClr val="BFBFBF"/>
                  </a:solidFill>
                </a:defRPr>
              </a:pPr>
              <a:endParaRPr/>
            </a:p>
          </p:txBody>
        </p:sp>
      </p:grpSp>
      <p:sp>
        <p:nvSpPr>
          <p:cNvPr id="109" name="TextBox 3"/>
          <p:cNvSpPr txBox="1"/>
          <p:nvPr/>
        </p:nvSpPr>
        <p:spPr>
          <a:xfrm>
            <a:off x="335700" y="6477715"/>
            <a:ext cx="2504228" cy="22574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 defTabSz="685800">
              <a:lnSpc>
                <a:spcPct val="90000"/>
              </a:lnSpc>
              <a:spcBef>
                <a:spcPts val="300"/>
              </a:spcBef>
              <a:defRPr sz="1000">
                <a:solidFill>
                  <a:srgbClr val="BFBFBF"/>
                </a:solidFill>
              </a:defRPr>
            </a:lvl1pPr>
          </a:lstStyle>
          <a:p>
            <a:r>
              <a:t>10/16/2020</a:t>
            </a:r>
          </a:p>
        </p:txBody>
      </p:sp>
      <p:sp>
        <p:nvSpPr>
          <p:cNvPr id="110" name="TextBox 48"/>
          <p:cNvSpPr txBox="1"/>
          <p:nvPr/>
        </p:nvSpPr>
        <p:spPr>
          <a:xfrm>
            <a:off x="4341391" y="6477715"/>
            <a:ext cx="3509221" cy="22574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 algn="ctr" defTabSz="685800">
              <a:lnSpc>
                <a:spcPct val="90000"/>
              </a:lnSpc>
              <a:spcBef>
                <a:spcPts val="300"/>
              </a:spcBef>
              <a:defRPr sz="1000">
                <a:solidFill>
                  <a:srgbClr val="BFBFBF"/>
                </a:solidFill>
              </a:defRPr>
            </a:lvl1pPr>
          </a:lstStyle>
          <a:p>
            <a:r>
              <a:t>Qualcomm Confidential and Proprietary</a:t>
            </a:r>
          </a:p>
        </p:txBody>
      </p:sp>
      <p:sp>
        <p:nvSpPr>
          <p:cNvPr id="111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7315200" y="6356350"/>
            <a:ext cx="2844800" cy="368300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Line 6"/>
          <p:cNvSpPr/>
          <p:nvPr/>
        </p:nvSpPr>
        <p:spPr>
          <a:xfrm>
            <a:off x="914399" y="609599"/>
            <a:ext cx="10363201" cy="1590"/>
          </a:xfrm>
          <a:prstGeom prst="line">
            <a:avLst/>
          </a:prstGeom>
          <a:ln w="12600">
            <a:solidFill>
              <a:srgbClr val="000000"/>
            </a:solidFill>
            <a:miter/>
          </a:ln>
        </p:spPr>
        <p:txBody>
          <a:bodyPr lIns="45719" rIns="45719"/>
          <a:lstStyle/>
          <a:p>
            <a:pPr>
              <a:defRPr sz="1800"/>
            </a:pPr>
            <a:endParaRPr/>
          </a:p>
        </p:txBody>
      </p:sp>
      <p:sp>
        <p:nvSpPr>
          <p:cNvPr id="119" name="Rectangle 7"/>
          <p:cNvSpPr txBox="1"/>
          <p:nvPr/>
        </p:nvSpPr>
        <p:spPr>
          <a:xfrm>
            <a:off x="912285" y="6475412"/>
            <a:ext cx="724099" cy="1840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lvl1pPr>
          </a:lstStyle>
          <a:p>
            <a:r>
              <a:t>Submission</a:t>
            </a:r>
          </a:p>
        </p:txBody>
      </p:sp>
      <p:sp>
        <p:nvSpPr>
          <p:cNvPr id="120" name="Line 8"/>
          <p:cNvSpPr/>
          <p:nvPr/>
        </p:nvSpPr>
        <p:spPr>
          <a:xfrm>
            <a:off x="914399" y="6476999"/>
            <a:ext cx="10464801" cy="1590"/>
          </a:xfrm>
          <a:prstGeom prst="line">
            <a:avLst/>
          </a:prstGeom>
          <a:ln w="12600">
            <a:solidFill>
              <a:srgbClr val="000000"/>
            </a:solidFill>
            <a:miter/>
          </a:ln>
        </p:spPr>
        <p:txBody>
          <a:bodyPr lIns="45719" rIns="45719"/>
          <a:lstStyle/>
          <a:p>
            <a:pPr>
              <a:defRPr sz="1800"/>
            </a:pPr>
            <a:endParaRPr/>
          </a:p>
        </p:txBody>
      </p:sp>
      <p:sp>
        <p:nvSpPr>
          <p:cNvPr id="121" name="Date Placeholder 3"/>
          <p:cNvSpPr txBox="1"/>
          <p:nvPr/>
        </p:nvSpPr>
        <p:spPr>
          <a:xfrm>
            <a:off x="6667503" y="373227"/>
            <a:ext cx="4667284" cy="25698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 anchor="b">
            <a:spAutoFit/>
          </a:bodyPr>
          <a:lstStyle>
            <a:lvl1pPr algn="r" defTabSz="449262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/>
            </a:lvl1pPr>
          </a:lstStyle>
          <a:p>
            <a:r>
              <a:rPr dirty="0"/>
              <a:t>doc.: IEEE 802.11-20/xxxxr0</a:t>
            </a:r>
          </a:p>
        </p:txBody>
      </p:sp>
      <p:sp>
        <p:nvSpPr>
          <p:cNvPr id="122" name="Title Text"/>
          <p:cNvSpPr txBox="1">
            <a:spLocks noGrp="1"/>
          </p:cNvSpPr>
          <p:nvPr>
            <p:ph type="title"/>
          </p:nvPr>
        </p:nvSpPr>
        <p:spPr>
          <a:xfrm>
            <a:off x="914400" y="685801"/>
            <a:ext cx="10361085" cy="1065214"/>
          </a:xfrm>
          <a:prstGeom prst="rect">
            <a:avLst/>
          </a:prstGeom>
        </p:spPr>
        <p:txBody>
          <a:bodyPr lIns="46079" tIns="46079" rIns="46079" bIns="46079"/>
          <a:lstStyle>
            <a:lvl1pPr defTabSz="449262"/>
          </a:lstStyle>
          <a:p>
            <a:r>
              <a:t>Title Text</a:t>
            </a:r>
          </a:p>
        </p:txBody>
      </p:sp>
      <p:sp>
        <p:nvSpPr>
          <p:cNvPr id="123" name="Body Level One…"/>
          <p:cNvSpPr txBox="1">
            <a:spLocks noGrp="1"/>
          </p:cNvSpPr>
          <p:nvPr>
            <p:ph type="body" idx="1"/>
          </p:nvPr>
        </p:nvSpPr>
        <p:spPr>
          <a:xfrm>
            <a:off x="914400" y="1981200"/>
            <a:ext cx="10361085" cy="4113214"/>
          </a:xfrm>
          <a:prstGeom prst="rect">
            <a:avLst/>
          </a:prstGeom>
        </p:spPr>
        <p:txBody>
          <a:bodyPr lIns="46079" tIns="46079" rIns="46079" bIns="46079">
            <a:normAutofit/>
          </a:bodyPr>
          <a:lstStyle>
            <a:lvl1pPr defTabSz="449262">
              <a:spcBef>
                <a:spcPts val="600"/>
              </a:spcBef>
              <a:buSzTx/>
              <a:buNone/>
            </a:lvl1pPr>
            <a:lvl2pPr marL="342900" indent="114300" defTabSz="449262">
              <a:spcBef>
                <a:spcPts val="600"/>
              </a:spcBef>
              <a:buSzTx/>
              <a:buNone/>
            </a:lvl2pPr>
            <a:lvl3pPr marL="342900" indent="571500" defTabSz="449262">
              <a:spcBef>
                <a:spcPts val="600"/>
              </a:spcBef>
              <a:buSzTx/>
              <a:buNone/>
            </a:lvl3pPr>
            <a:lvl4pPr marL="342900" indent="1028700" defTabSz="449262">
              <a:spcBef>
                <a:spcPts val="600"/>
              </a:spcBef>
              <a:buSzTx/>
              <a:buNone/>
            </a:lvl4pPr>
            <a:lvl5pPr marL="342900" indent="1485900" defTabSz="449262">
              <a:spcBef>
                <a:spcPts val="600"/>
              </a:spcBef>
              <a:buSzTx/>
              <a:buNone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24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063192" y="6475414"/>
            <a:ext cx="165101" cy="184027"/>
          </a:xfrm>
          <a:prstGeom prst="rect">
            <a:avLst/>
          </a:prstGeom>
        </p:spPr>
        <p:txBody>
          <a:bodyPr/>
          <a:lstStyle>
            <a:lvl1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Body Level One…"/>
          <p:cNvSpPr txBox="1">
            <a:spLocks noGrp="1"/>
          </p:cNvSpPr>
          <p:nvPr>
            <p:ph type="body" idx="1"/>
          </p:nvPr>
        </p:nvSpPr>
        <p:spPr>
          <a:xfrm>
            <a:off x="912284" y="1989138"/>
            <a:ext cx="10363201" cy="4114801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  <p:sp>
        <p:nvSpPr>
          <p:cNvPr id="2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Title Text"/>
          <p:cNvSpPr txBox="1">
            <a:spLocks noGrp="1"/>
          </p:cNvSpPr>
          <p:nvPr>
            <p:ph type="title"/>
          </p:nvPr>
        </p:nvSpPr>
        <p:spPr>
          <a:xfrm>
            <a:off x="963084" y="4406901"/>
            <a:ext cx="10363201" cy="1362076"/>
          </a:xfrm>
          <a:prstGeom prst="rect">
            <a:avLst/>
          </a:prstGeom>
        </p:spPr>
        <p:txBody>
          <a:bodyPr anchor="t"/>
          <a:lstStyle>
            <a:lvl1pPr algn="l">
              <a:defRPr sz="4000" cap="all"/>
            </a:lvl1pPr>
          </a:lstStyle>
          <a:p>
            <a:r>
              <a:t>Title Text</a:t>
            </a:r>
          </a:p>
        </p:txBody>
      </p:sp>
      <p:sp>
        <p:nvSpPr>
          <p:cNvPr id="34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963084" y="2906713"/>
            <a:ext cx="10363201" cy="1500188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>
              <a:spcBef>
                <a:spcPts val="400"/>
              </a:spcBef>
              <a:buSzTx/>
              <a:buNone/>
              <a:defRPr sz="2000"/>
            </a:lvl1pPr>
            <a:lvl2pPr marL="0" indent="457200">
              <a:spcBef>
                <a:spcPts val="400"/>
              </a:spcBef>
              <a:buSzTx/>
              <a:buNone/>
              <a:defRPr sz="2000"/>
            </a:lvl2pPr>
            <a:lvl3pPr marL="0" indent="914400">
              <a:spcBef>
                <a:spcPts val="400"/>
              </a:spcBef>
              <a:buSzTx/>
              <a:buNone/>
              <a:defRPr sz="2000"/>
            </a:lvl3pPr>
            <a:lvl4pPr marL="0" indent="1371600">
              <a:spcBef>
                <a:spcPts val="400"/>
              </a:spcBef>
              <a:buSzTx/>
              <a:buNone/>
              <a:defRPr sz="2000"/>
            </a:lvl4pPr>
            <a:lvl5pPr marL="0" indent="1828800">
              <a:spcBef>
                <a:spcPts val="400"/>
              </a:spcBef>
              <a:buSzTx/>
              <a:buNone/>
              <a:defRPr sz="20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3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914400" y="1981200"/>
            <a:ext cx="5080000" cy="411480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spcBef>
                <a:spcPts val="600"/>
              </a:spcBef>
              <a:defRPr sz="2800"/>
            </a:lvl1pPr>
            <a:lvl2pPr marL="790575" indent="-333375">
              <a:spcBef>
                <a:spcPts val="600"/>
              </a:spcBef>
              <a:defRPr sz="2800"/>
            </a:lvl2pPr>
            <a:lvl3pPr marL="1177289" indent="-320039">
              <a:spcBef>
                <a:spcPts val="600"/>
              </a:spcBef>
              <a:defRPr sz="2800"/>
            </a:lvl3pPr>
            <a:lvl4pPr marL="1555750" indent="-355600">
              <a:spcBef>
                <a:spcPts val="600"/>
              </a:spcBef>
              <a:defRPr sz="2800"/>
            </a:lvl4pPr>
            <a:lvl5pPr marL="1898650" indent="-355600">
              <a:spcBef>
                <a:spcPts val="600"/>
              </a:spcBef>
              <a:defRPr sz="28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4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Title Text"/>
          <p:cNvSpPr txBox="1">
            <a:spLocks noGrp="1"/>
          </p:cNvSpPr>
          <p:nvPr>
            <p:ph type="title"/>
          </p:nvPr>
        </p:nvSpPr>
        <p:spPr>
          <a:xfrm>
            <a:off x="609600" y="274638"/>
            <a:ext cx="10972800" cy="1143001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609600" y="1535112"/>
            <a:ext cx="5386917" cy="639763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>
              <a:buSzTx/>
              <a:buNone/>
            </a:lvl1pPr>
            <a:lvl2pPr marL="0" indent="457200">
              <a:buSzTx/>
              <a:buNone/>
            </a:lvl2pPr>
            <a:lvl3pPr marL="0" indent="914400">
              <a:buSzTx/>
              <a:buNone/>
            </a:lvl3pPr>
            <a:lvl4pPr marL="0" indent="1371600">
              <a:buSzTx/>
              <a:buNone/>
            </a:lvl4pPr>
            <a:lvl5pPr marL="0" indent="1828800">
              <a:buSzTx/>
              <a:buNone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3" name="Text Placeholder 4"/>
          <p:cNvSpPr>
            <a:spLocks noGrp="1"/>
          </p:cNvSpPr>
          <p:nvPr>
            <p:ph type="body" sz="quarter" idx="21"/>
          </p:nvPr>
        </p:nvSpPr>
        <p:spPr>
          <a:xfrm>
            <a:off x="6193368" y="1535112"/>
            <a:ext cx="5389034" cy="639763"/>
          </a:xfrm>
          <a:prstGeom prst="rect">
            <a:avLst/>
          </a:prstGeom>
        </p:spPr>
        <p:txBody>
          <a:bodyPr anchor="b">
            <a:normAutofit/>
          </a:bodyPr>
          <a:lstStyle/>
          <a:p>
            <a:pPr marL="0" indent="0">
              <a:buSzTx/>
              <a:buNone/>
            </a:pPr>
            <a:endParaRPr/>
          </a:p>
        </p:txBody>
      </p:sp>
      <p:sp>
        <p:nvSpPr>
          <p:cNvPr id="54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6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Title Text"/>
          <p:cNvSpPr txBox="1"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  <a:prstGeom prst="rect">
            <a:avLst/>
          </a:prstGeom>
        </p:spPr>
        <p:txBody>
          <a:bodyPr anchor="b"/>
          <a:lstStyle>
            <a:lvl1pPr algn="l">
              <a:defRPr sz="2000"/>
            </a:lvl1pPr>
          </a:lstStyle>
          <a:p>
            <a:r>
              <a:t>Title Text</a:t>
            </a:r>
          </a:p>
        </p:txBody>
      </p:sp>
      <p:sp>
        <p:nvSpPr>
          <p:cNvPr id="77" name="Body Level One…"/>
          <p:cNvSpPr txBox="1">
            <a:spLocks noGrp="1"/>
          </p:cNvSpPr>
          <p:nvPr>
            <p:ph type="body" idx="1"/>
          </p:nvPr>
        </p:nvSpPr>
        <p:spPr>
          <a:xfrm>
            <a:off x="4766733" y="273050"/>
            <a:ext cx="6815667" cy="5853114"/>
          </a:xfrm>
          <a:prstGeom prst="rect">
            <a:avLst/>
          </a:prstGeom>
        </p:spPr>
        <p:txBody>
          <a:bodyPr>
            <a:normAutofit/>
          </a:bodyPr>
          <a:lstStyle>
            <a:lvl1pPr>
              <a:spcBef>
                <a:spcPts val="700"/>
              </a:spcBef>
              <a:defRPr sz="3200"/>
            </a:lvl1pPr>
            <a:lvl2pPr marL="783771" indent="-326571">
              <a:spcBef>
                <a:spcPts val="700"/>
              </a:spcBef>
              <a:defRPr sz="3200"/>
            </a:lvl2pPr>
            <a:lvl3pPr>
              <a:spcBef>
                <a:spcPts val="700"/>
              </a:spcBef>
              <a:defRPr sz="3200"/>
            </a:lvl3pPr>
            <a:lvl4pPr marL="1565910" indent="-365760">
              <a:spcBef>
                <a:spcPts val="700"/>
              </a:spcBef>
              <a:defRPr sz="3200"/>
            </a:lvl4pPr>
            <a:lvl5pPr marL="1908810" indent="-365760">
              <a:spcBef>
                <a:spcPts val="700"/>
              </a:spcBef>
              <a:defRPr sz="32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8" name="Text Placeholder 3"/>
          <p:cNvSpPr>
            <a:spLocks noGrp="1"/>
          </p:cNvSpPr>
          <p:nvPr>
            <p:ph type="body" sz="half" idx="21"/>
          </p:nvPr>
        </p:nvSpPr>
        <p:spPr>
          <a:xfrm>
            <a:off x="609600" y="1435101"/>
            <a:ext cx="4011085" cy="4691063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>
              <a:spcBef>
                <a:spcPts val="300"/>
              </a:spcBef>
              <a:buSzTx/>
              <a:buNone/>
              <a:defRPr sz="1400"/>
            </a:pPr>
            <a:endParaRPr/>
          </a:p>
        </p:txBody>
      </p:sp>
      <p:sp>
        <p:nvSpPr>
          <p:cNvPr id="79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Title Text"/>
          <p:cNvSpPr txBox="1">
            <a:spLocks noGrp="1"/>
          </p:cNvSpPr>
          <p:nvPr>
            <p:ph type="title"/>
          </p:nvPr>
        </p:nvSpPr>
        <p:spPr>
          <a:xfrm>
            <a:off x="2389716" y="4800600"/>
            <a:ext cx="7315201" cy="566738"/>
          </a:xfrm>
          <a:prstGeom prst="rect">
            <a:avLst/>
          </a:prstGeom>
        </p:spPr>
        <p:txBody>
          <a:bodyPr anchor="b"/>
          <a:lstStyle>
            <a:lvl1pPr algn="l">
              <a:defRPr sz="2000"/>
            </a:lvl1pPr>
          </a:lstStyle>
          <a:p>
            <a:r>
              <a:t>Title Text</a:t>
            </a:r>
          </a:p>
        </p:txBody>
      </p:sp>
      <p:sp>
        <p:nvSpPr>
          <p:cNvPr id="87" name="Picture Placeholder 2"/>
          <p:cNvSpPr>
            <a:spLocks noGrp="1"/>
          </p:cNvSpPr>
          <p:nvPr>
            <p:ph type="pic" sz="half" idx="21"/>
          </p:nvPr>
        </p:nvSpPr>
        <p:spPr>
          <a:xfrm>
            <a:off x="2389716" y="612775"/>
            <a:ext cx="7315201" cy="4114800"/>
          </a:xfrm>
          <a:prstGeom prst="rect">
            <a:avLst/>
          </a:prstGeom>
        </p:spPr>
        <p:txBody>
          <a:bodyPr lIns="91439" tIns="45719" rIns="91439" bIns="45719"/>
          <a:lstStyle/>
          <a:p>
            <a:endParaRPr/>
          </a:p>
        </p:txBody>
      </p:sp>
      <p:sp>
        <p:nvSpPr>
          <p:cNvPr id="88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2389716" y="5367337"/>
            <a:ext cx="7315201" cy="804863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spcBef>
                <a:spcPts val="300"/>
              </a:spcBef>
              <a:buSzTx/>
              <a:buNone/>
              <a:defRPr sz="1400"/>
            </a:lvl1pPr>
            <a:lvl2pPr marL="0" indent="457200">
              <a:spcBef>
                <a:spcPts val="300"/>
              </a:spcBef>
              <a:buSzTx/>
              <a:buNone/>
              <a:defRPr sz="1400"/>
            </a:lvl2pPr>
            <a:lvl3pPr marL="0" indent="914400">
              <a:spcBef>
                <a:spcPts val="300"/>
              </a:spcBef>
              <a:buSzTx/>
              <a:buNone/>
              <a:defRPr sz="1400"/>
            </a:lvl3pPr>
            <a:lvl4pPr marL="0" indent="1371600">
              <a:spcBef>
                <a:spcPts val="300"/>
              </a:spcBef>
              <a:buSzTx/>
              <a:buNone/>
              <a:defRPr sz="1400"/>
            </a:lvl4pPr>
            <a:lvl5pPr marL="0" indent="1828800">
              <a:spcBef>
                <a:spcPts val="300"/>
              </a:spcBef>
              <a:buSzTx/>
              <a:buNone/>
              <a:defRPr sz="14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89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Off val="44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 txBox="1"/>
          <p:nvPr/>
        </p:nvSpPr>
        <p:spPr>
          <a:xfrm>
            <a:off x="7920444" y="331016"/>
            <a:ext cx="3295775" cy="2769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0" tIns="0" rIns="0" bIns="0" anchor="b">
            <a:spAutoFit/>
          </a:bodyPr>
          <a:lstStyle/>
          <a:p>
            <a:pPr lvl="4" indent="457200" algn="r">
              <a:defRPr sz="1800" b="1"/>
            </a:pPr>
            <a:r>
              <a:rPr dirty="0"/>
              <a:t>doc.: IEEE 802.11-20/</a:t>
            </a:r>
            <a:r>
              <a:rPr lang="en-GB" dirty="0"/>
              <a:t>1772</a:t>
            </a:r>
            <a:r>
              <a:rPr dirty="0"/>
              <a:t>r</a:t>
            </a:r>
            <a:r>
              <a:rPr lang="en-GB" dirty="0"/>
              <a:t>0</a:t>
            </a:r>
            <a:endParaRPr dirty="0"/>
          </a:p>
        </p:txBody>
      </p:sp>
      <p:sp>
        <p:nvSpPr>
          <p:cNvPr id="3" name="Line 8"/>
          <p:cNvSpPr/>
          <p:nvPr/>
        </p:nvSpPr>
        <p:spPr>
          <a:xfrm>
            <a:off x="912284" y="608012"/>
            <a:ext cx="10363201" cy="1"/>
          </a:xfrm>
          <a:prstGeom prst="line">
            <a:avLst/>
          </a:prstGeom>
          <a:ln w="12700">
            <a:solidFill>
              <a:srgbClr val="000000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4" name="Rectangle 9"/>
          <p:cNvSpPr txBox="1"/>
          <p:nvPr/>
        </p:nvSpPr>
        <p:spPr>
          <a:xfrm>
            <a:off x="914400" y="6475412"/>
            <a:ext cx="724100" cy="1840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/>
          <a:p>
            <a:r>
              <a:t>Submission</a:t>
            </a:r>
          </a:p>
        </p:txBody>
      </p:sp>
      <p:sp>
        <p:nvSpPr>
          <p:cNvPr id="5" name="Line 10"/>
          <p:cNvSpPr/>
          <p:nvPr/>
        </p:nvSpPr>
        <p:spPr>
          <a:xfrm>
            <a:off x="914400" y="6477000"/>
            <a:ext cx="10464800" cy="0"/>
          </a:xfrm>
          <a:prstGeom prst="line">
            <a:avLst/>
          </a:prstGeom>
          <a:ln w="12700">
            <a:solidFill>
              <a:srgbClr val="000000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6" name="Title Text"/>
          <p:cNvSpPr txBox="1">
            <a:spLocks noGrp="1"/>
          </p:cNvSpPr>
          <p:nvPr>
            <p:ph type="title"/>
          </p:nvPr>
        </p:nvSpPr>
        <p:spPr>
          <a:xfrm>
            <a:off x="914400" y="685800"/>
            <a:ext cx="10363200" cy="1066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6037" tIns="46037" rIns="46037" bIns="46037" anchor="ctr">
            <a:normAutofit/>
          </a:bodyPr>
          <a:lstStyle/>
          <a:p>
            <a:r>
              <a:t>Title Text</a:t>
            </a:r>
          </a:p>
        </p:txBody>
      </p:sp>
      <p:sp>
        <p:nvSpPr>
          <p:cNvPr id="7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064251" y="6475412"/>
            <a:ext cx="165101" cy="184027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>
            <a:lvl1pPr algn="ctr"/>
          </a:lstStyle>
          <a:p>
            <a:fld id="{86CB4B4D-7CA3-9044-876B-883B54F8677D}" type="slidenum">
              <a:t>‹#›</a:t>
            </a:fld>
            <a:endParaRPr/>
          </a:p>
        </p:txBody>
      </p:sp>
      <p:sp>
        <p:nvSpPr>
          <p:cNvPr id="8" name="Body Level One…"/>
          <p:cNvSpPr txBox="1">
            <a:spLocks noGrp="1"/>
          </p:cNvSpPr>
          <p:nvPr>
            <p:ph type="body" idx="1"/>
          </p:nvPr>
        </p:nvSpPr>
        <p:spPr>
          <a:xfrm>
            <a:off x="609600" y="1600200"/>
            <a:ext cx="10972800" cy="45259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6037" tIns="46037" rIns="46037" bIns="46037"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/>
  <p:hf hdr="0" ftr="0" dt="0"/>
  <p:txStyles>
    <p:titleStyle>
      <a:lvl1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Times New Roman"/>
        </a:defRPr>
      </a:lvl1pPr>
      <a:lvl2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Times New Roman"/>
        </a:defRPr>
      </a:lvl2pPr>
      <a:lvl3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Times New Roman"/>
        </a:defRPr>
      </a:lvl3pPr>
      <a:lvl4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Times New Roman"/>
        </a:defRPr>
      </a:lvl4pPr>
      <a:lvl5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Times New Roman"/>
        </a:defRPr>
      </a:lvl5pPr>
      <a:lvl6pPr marL="0" marR="0" indent="4572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Times New Roman"/>
        </a:defRPr>
      </a:lvl6pPr>
      <a:lvl7pPr marL="0" marR="0" indent="9144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Times New Roman"/>
        </a:defRPr>
      </a:lvl7pPr>
      <a:lvl8pPr marL="0" marR="0" indent="13716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Times New Roman"/>
        </a:defRPr>
      </a:lvl8pPr>
      <a:lvl9pPr marL="0" marR="0" indent="18288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Times New Roman"/>
        </a:defRPr>
      </a:lvl9pPr>
    </p:titleStyle>
    <p:bodyStyle>
      <a:lvl1pPr marL="342900" marR="0" indent="-342900" algn="l" defTabSz="914400" rtl="0" latinLnBrk="0">
        <a:lnSpc>
          <a:spcPct val="100000"/>
        </a:lnSpc>
        <a:spcBef>
          <a:spcPts val="500"/>
        </a:spcBef>
        <a:spcAft>
          <a:spcPts val="0"/>
        </a:spcAft>
        <a:buClrTx/>
        <a:buSzPct val="100000"/>
        <a:buFontTx/>
        <a:buChar char="•"/>
        <a:tabLst/>
        <a:defRPr sz="24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Times New Roman"/>
        </a:defRPr>
      </a:lvl1pPr>
      <a:lvl2pPr marL="800100" marR="0" indent="-342900" algn="l" defTabSz="914400" rtl="0" latinLnBrk="0">
        <a:lnSpc>
          <a:spcPct val="100000"/>
        </a:lnSpc>
        <a:spcBef>
          <a:spcPts val="500"/>
        </a:spcBef>
        <a:spcAft>
          <a:spcPts val="0"/>
        </a:spcAft>
        <a:buClrTx/>
        <a:buSzPct val="100000"/>
        <a:buFontTx/>
        <a:buChar char="–"/>
        <a:tabLst/>
        <a:defRPr sz="24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Times New Roman"/>
        </a:defRPr>
      </a:lvl2pPr>
      <a:lvl3pPr marL="1162050" marR="0" indent="-304800" algn="l" defTabSz="914400" rtl="0" latinLnBrk="0">
        <a:lnSpc>
          <a:spcPct val="100000"/>
        </a:lnSpc>
        <a:spcBef>
          <a:spcPts val="500"/>
        </a:spcBef>
        <a:spcAft>
          <a:spcPts val="0"/>
        </a:spcAft>
        <a:buClrTx/>
        <a:buSzPct val="100000"/>
        <a:buFontTx/>
        <a:buChar char="•"/>
        <a:tabLst/>
        <a:defRPr sz="24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Times New Roman"/>
        </a:defRPr>
      </a:lvl3pPr>
      <a:lvl4pPr marL="1543050" marR="0" indent="-342900" algn="l" defTabSz="914400" rtl="0" latinLnBrk="0">
        <a:lnSpc>
          <a:spcPct val="100000"/>
        </a:lnSpc>
        <a:spcBef>
          <a:spcPts val="500"/>
        </a:spcBef>
        <a:spcAft>
          <a:spcPts val="0"/>
        </a:spcAft>
        <a:buClrTx/>
        <a:buSzPct val="100000"/>
        <a:buFontTx/>
        <a:buChar char="–"/>
        <a:tabLst/>
        <a:defRPr sz="24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Times New Roman"/>
        </a:defRPr>
      </a:lvl4pPr>
      <a:lvl5pPr marL="1885950" marR="0" indent="-342900" algn="l" defTabSz="914400" rtl="0" latinLnBrk="0">
        <a:lnSpc>
          <a:spcPct val="100000"/>
        </a:lnSpc>
        <a:spcBef>
          <a:spcPts val="500"/>
        </a:spcBef>
        <a:spcAft>
          <a:spcPts val="0"/>
        </a:spcAft>
        <a:buClrTx/>
        <a:buSzPct val="100000"/>
        <a:buFontTx/>
        <a:buChar char="•"/>
        <a:tabLst/>
        <a:defRPr sz="24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Times New Roman"/>
        </a:defRPr>
      </a:lvl5pPr>
      <a:lvl6pPr marL="2343150" marR="0" indent="-342900" algn="l" defTabSz="914400" rtl="0" latinLnBrk="0">
        <a:lnSpc>
          <a:spcPct val="100000"/>
        </a:lnSpc>
        <a:spcBef>
          <a:spcPts val="500"/>
        </a:spcBef>
        <a:spcAft>
          <a:spcPts val="0"/>
        </a:spcAft>
        <a:buClrTx/>
        <a:buSzPct val="100000"/>
        <a:buFontTx/>
        <a:buChar char="•"/>
        <a:tabLst/>
        <a:defRPr sz="24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Times New Roman"/>
        </a:defRPr>
      </a:lvl6pPr>
      <a:lvl7pPr marL="2800350" marR="0" indent="-342900" algn="l" defTabSz="914400" rtl="0" latinLnBrk="0">
        <a:lnSpc>
          <a:spcPct val="100000"/>
        </a:lnSpc>
        <a:spcBef>
          <a:spcPts val="500"/>
        </a:spcBef>
        <a:spcAft>
          <a:spcPts val="0"/>
        </a:spcAft>
        <a:buClrTx/>
        <a:buSzPct val="100000"/>
        <a:buFontTx/>
        <a:buChar char="•"/>
        <a:tabLst/>
        <a:defRPr sz="24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Times New Roman"/>
        </a:defRPr>
      </a:lvl7pPr>
      <a:lvl8pPr marL="3257550" marR="0" indent="-342900" algn="l" defTabSz="914400" rtl="0" latinLnBrk="0">
        <a:lnSpc>
          <a:spcPct val="100000"/>
        </a:lnSpc>
        <a:spcBef>
          <a:spcPts val="500"/>
        </a:spcBef>
        <a:spcAft>
          <a:spcPts val="0"/>
        </a:spcAft>
        <a:buClrTx/>
        <a:buSzPct val="100000"/>
        <a:buFontTx/>
        <a:buChar char="•"/>
        <a:tabLst/>
        <a:defRPr sz="24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Times New Roman"/>
        </a:defRPr>
      </a:lvl8pPr>
      <a:lvl9pPr marL="3714750" marR="0" indent="-342900" algn="l" defTabSz="914400" rtl="0" latinLnBrk="0">
        <a:lnSpc>
          <a:spcPct val="100000"/>
        </a:lnSpc>
        <a:spcBef>
          <a:spcPts val="500"/>
        </a:spcBef>
        <a:spcAft>
          <a:spcPts val="0"/>
        </a:spcAft>
        <a:buClrTx/>
        <a:buSzPct val="100000"/>
        <a:buFontTx/>
        <a:buChar char="•"/>
        <a:tabLst/>
        <a:defRPr sz="24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Times New Roman"/>
        </a:defRPr>
      </a:lvl9pPr>
    </p:bodyStyle>
    <p:otherStyle>
      <a:lvl1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1pPr>
      <a:lvl2pPr marL="0" marR="0" indent="4572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2pPr>
      <a:lvl3pPr marL="0" marR="0" indent="9144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3pPr>
      <a:lvl4pPr marL="0" marR="0" indent="13716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4pPr>
      <a:lvl5pPr marL="0" marR="0" indent="18288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5pPr>
      <a:lvl6pPr marL="0" marR="0" indent="22860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6pPr>
      <a:lvl7pPr marL="0" marR="0" indent="27432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7pPr>
      <a:lvl8pPr marL="0" marR="0" indent="32004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8pPr>
      <a:lvl9pPr marL="0" marR="0" indent="36576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Footer Placeholder 4"/>
          <p:cNvSpPr txBox="1"/>
          <p:nvPr/>
        </p:nvSpPr>
        <p:spPr>
          <a:xfrm>
            <a:off x="10007823" y="6475412"/>
            <a:ext cx="1384077" cy="1840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 algn="r"/>
          </a:lstStyle>
          <a:p>
            <a:r>
              <a:t>Chong Han (pureLiFi)</a:t>
            </a:r>
          </a:p>
        </p:txBody>
      </p:sp>
      <p:sp>
        <p:nvSpPr>
          <p:cNvPr id="134" name="Rectangle 2"/>
          <p:cNvSpPr txBox="1">
            <a:spLocks noGrp="1"/>
          </p:cNvSpPr>
          <p:nvPr>
            <p:ph type="title"/>
          </p:nvPr>
        </p:nvSpPr>
        <p:spPr>
          <a:xfrm>
            <a:off x="2209800" y="685800"/>
            <a:ext cx="7772400" cy="1066800"/>
          </a:xfrm>
          <a:prstGeom prst="rect">
            <a:avLst/>
          </a:prstGeom>
        </p:spPr>
        <p:txBody>
          <a:bodyPr>
            <a:normAutofit fontScale="90000"/>
          </a:bodyPr>
          <a:lstStyle/>
          <a:p>
            <a:r>
              <a:rPr lang="en-GB" dirty="0"/>
              <a:t>Recommended </a:t>
            </a:r>
            <a:r>
              <a:rPr dirty="0"/>
              <a:t>requirements for </a:t>
            </a:r>
            <a:r>
              <a:rPr dirty="0" err="1"/>
              <a:t>TGbb</a:t>
            </a:r>
            <a:r>
              <a:rPr dirty="0"/>
              <a:t> MAC supporting LC HE PHY</a:t>
            </a:r>
          </a:p>
        </p:txBody>
      </p:sp>
      <p:sp>
        <p:nvSpPr>
          <p:cNvPr id="135" name="Rectangle 4"/>
          <p:cNvSpPr txBox="1">
            <a:spLocks noGrp="1"/>
          </p:cNvSpPr>
          <p:nvPr>
            <p:ph type="body" sz="quarter" idx="1"/>
          </p:nvPr>
        </p:nvSpPr>
        <p:spPr>
          <a:xfrm>
            <a:off x="2209799" y="1971369"/>
            <a:ext cx="7772401" cy="381001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pPr algn="ctr">
              <a:spcBef>
                <a:spcPts val="400"/>
              </a:spcBef>
              <a:buSzTx/>
              <a:buNone/>
              <a:defRPr sz="2000"/>
            </a:pPr>
            <a:r>
              <a:t>Date:</a:t>
            </a:r>
            <a:r>
              <a:rPr b="0"/>
              <a:t> 2020-11</a:t>
            </a:r>
          </a:p>
        </p:txBody>
      </p:sp>
      <p:sp>
        <p:nvSpPr>
          <p:cNvPr id="136" name="Rectangle 6"/>
          <p:cNvSpPr txBox="1"/>
          <p:nvPr/>
        </p:nvSpPr>
        <p:spPr>
          <a:xfrm>
            <a:off x="2065336" y="2352369"/>
            <a:ext cx="1355727" cy="37338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6037" tIns="46037" rIns="46037" bIns="46037">
            <a:spAutoFit/>
          </a:bodyPr>
          <a:lstStyle>
            <a:lvl1pPr marL="342900" indent="-342900">
              <a:spcBef>
                <a:spcPts val="400"/>
              </a:spcBef>
              <a:defRPr sz="2000" b="1"/>
            </a:lvl1pPr>
          </a:lstStyle>
          <a:p>
            <a:r>
              <a:t>Authors:</a:t>
            </a:r>
          </a:p>
        </p:txBody>
      </p:sp>
      <p:pic>
        <p:nvPicPr>
          <p:cNvPr id="137" name="Object 3" descr="Object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0925" y="2854325"/>
            <a:ext cx="10025065" cy="4430714"/>
          </a:xfrm>
          <a:prstGeom prst="rect">
            <a:avLst/>
          </a:prstGeom>
          <a:ln w="12700">
            <a:miter lim="400000"/>
          </a:ln>
        </p:spPr>
      </p:pic>
      <p:sp>
        <p:nvSpPr>
          <p:cNvPr id="138" name="Date Placeholder 3"/>
          <p:cNvSpPr txBox="1"/>
          <p:nvPr/>
        </p:nvSpPr>
        <p:spPr>
          <a:xfrm>
            <a:off x="929217" y="352611"/>
            <a:ext cx="1538562" cy="25699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0" tIns="0" rIns="0" bIns="0" anchor="b">
            <a:spAutoFit/>
          </a:bodyPr>
          <a:lstStyle>
            <a:lvl1pPr>
              <a:defRPr sz="1800" b="1"/>
            </a:lvl1pPr>
          </a:lstStyle>
          <a:p>
            <a:r>
              <a:t>November 2020</a:t>
            </a:r>
          </a:p>
        </p:txBody>
      </p:sp>
      <p:sp>
        <p:nvSpPr>
          <p:cNvPr id="139" name="Slide Number Placeholder 1"/>
          <p:cNvSpPr txBox="1">
            <a:spLocks noGrp="1"/>
          </p:cNvSpPr>
          <p:nvPr>
            <p:ph type="sldNum" sz="quarter" idx="2"/>
          </p:nvPr>
        </p:nvSpPr>
        <p:spPr>
          <a:xfrm>
            <a:off x="6083301" y="6475412"/>
            <a:ext cx="127001" cy="184027"/>
          </a:xfrm>
          <a:prstGeom prst="rect">
            <a:avLst/>
          </a:prstGeom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/>
          <a:lstStyle/>
          <a:p>
            <a:fld id="{86CB4B4D-7CA3-9044-876B-883B54F8677D}" type="slidenum">
              <a:t>1</a:t>
            </a:fld>
            <a:endParaRPr/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Footer Placeholder 7"/>
          <p:cNvSpPr txBox="1"/>
          <p:nvPr/>
        </p:nvSpPr>
        <p:spPr>
          <a:xfrm>
            <a:off x="10007823" y="6475412"/>
            <a:ext cx="1384077" cy="1840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 algn="r"/>
          </a:lstStyle>
          <a:p>
            <a:r>
              <a:rPr dirty="0"/>
              <a:t>Chong Han (</a:t>
            </a:r>
            <a:r>
              <a:rPr dirty="0" err="1"/>
              <a:t>pureLiFi</a:t>
            </a:r>
            <a:r>
              <a:rPr dirty="0"/>
              <a:t>)</a:t>
            </a:r>
          </a:p>
        </p:txBody>
      </p:sp>
      <p:sp>
        <p:nvSpPr>
          <p:cNvPr id="142" name="Title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Abstract</a:t>
            </a:r>
          </a:p>
        </p:txBody>
      </p:sp>
      <p:sp>
        <p:nvSpPr>
          <p:cNvPr id="143" name="Content Placeholder 2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dirty="0"/>
              <a:t>The presentation provides the review of </a:t>
            </a:r>
            <a:r>
              <a:rPr lang="en-GB" dirty="0"/>
              <a:t>recommended</a:t>
            </a:r>
            <a:r>
              <a:rPr dirty="0"/>
              <a:t> requirements of the LC HE MAC for </a:t>
            </a:r>
            <a:r>
              <a:rPr dirty="0" err="1"/>
              <a:t>TGbb</a:t>
            </a:r>
            <a:r>
              <a:rPr dirty="0"/>
              <a:t>. </a:t>
            </a:r>
          </a:p>
          <a:p>
            <a:r>
              <a:rPr dirty="0"/>
              <a:t>The clauses/subclauses referred in the slides come from IEEE P802.11axD7.0. </a:t>
            </a:r>
          </a:p>
        </p:txBody>
      </p:sp>
      <p:sp>
        <p:nvSpPr>
          <p:cNvPr id="144" name="Date Placeholder 6"/>
          <p:cNvSpPr txBox="1"/>
          <p:nvPr/>
        </p:nvSpPr>
        <p:spPr>
          <a:xfrm>
            <a:off x="929217" y="332602"/>
            <a:ext cx="1545295" cy="2769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0" tIns="0" rIns="0" bIns="0" anchor="b">
            <a:spAutoFit/>
          </a:bodyPr>
          <a:lstStyle>
            <a:lvl1pPr>
              <a:defRPr sz="1800" b="1"/>
            </a:lvl1pPr>
          </a:lstStyle>
          <a:p>
            <a:r>
              <a:rPr lang="en-GB" dirty="0"/>
              <a:t>November</a:t>
            </a:r>
            <a:r>
              <a:rPr dirty="0"/>
              <a:t> 2020</a:t>
            </a:r>
          </a:p>
        </p:txBody>
      </p:sp>
      <p:sp>
        <p:nvSpPr>
          <p:cNvPr id="145" name="Slide Number Placeholder 3"/>
          <p:cNvSpPr txBox="1">
            <a:spLocks noGrp="1"/>
          </p:cNvSpPr>
          <p:nvPr>
            <p:ph type="sldNum" sz="quarter" idx="2"/>
          </p:nvPr>
        </p:nvSpPr>
        <p:spPr>
          <a:xfrm>
            <a:off x="6083301" y="6475412"/>
            <a:ext cx="127001" cy="184027"/>
          </a:xfrm>
          <a:prstGeom prst="rect">
            <a:avLst/>
          </a:prstGeom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/>
          <a:lstStyle/>
          <a:p>
            <a:fld id="{86CB4B4D-7CA3-9044-876B-883B54F8677D}" type="slidenum">
              <a:t>2</a:t>
            </a:fld>
            <a:endParaRPr/>
          </a:p>
        </p:txBody>
      </p:sp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Unchanged sub-clauses: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>
            <a:normAutofit lnSpcReduction="10000"/>
          </a:bodyPr>
          <a:lstStyle/>
          <a:p>
            <a:r>
              <a:rPr sz="2800" dirty="0"/>
              <a:t>Unchanged </a:t>
            </a:r>
            <a:r>
              <a:rPr lang="en-GB" sz="2800" dirty="0"/>
              <a:t>text from IEEE P802.11ax</a:t>
            </a:r>
            <a:r>
              <a:rPr sz="2800" dirty="0"/>
              <a:t>: </a:t>
            </a:r>
          </a:p>
          <a:p>
            <a:pPr lvl="1">
              <a:buChar char="•"/>
            </a:pPr>
            <a:r>
              <a:rPr dirty="0"/>
              <a:t>Clause 26 (except 26.5)</a:t>
            </a:r>
            <a:endParaRPr lang="en-GB" dirty="0"/>
          </a:p>
          <a:p>
            <a:pPr lvl="1">
              <a:buChar char="•"/>
            </a:pPr>
            <a:endParaRPr dirty="0"/>
          </a:p>
          <a:p>
            <a:r>
              <a:rPr sz="2800" dirty="0"/>
              <a:t>Modifications</a:t>
            </a:r>
            <a:r>
              <a:rPr lang="en-GB" sz="2800" dirty="0"/>
              <a:t>: </a:t>
            </a:r>
            <a:endParaRPr sz="2800" dirty="0"/>
          </a:p>
          <a:p>
            <a:pPr lvl="1">
              <a:buChar char="•"/>
            </a:pPr>
            <a:r>
              <a:rPr dirty="0"/>
              <a:t>26.5 MU operation</a:t>
            </a:r>
          </a:p>
          <a:p>
            <a:pPr marL="1200150" lvl="2" indent="-342900"/>
            <a:r>
              <a:rPr dirty="0"/>
              <a:t>… </a:t>
            </a:r>
          </a:p>
          <a:p>
            <a:pPr marL="1200150" lvl="2" indent="-342900"/>
            <a:r>
              <a:rPr dirty="0">
                <a:solidFill>
                  <a:srgbClr val="FF9900"/>
                </a:solidFill>
              </a:rPr>
              <a:t>26.5.2 UL MU operation</a:t>
            </a:r>
            <a:r>
              <a:rPr dirty="0"/>
              <a:t>——Modifications proposed on Slide </a:t>
            </a:r>
          </a:p>
          <a:p>
            <a:pPr marL="1200150" lvl="2" indent="-342900"/>
            <a:r>
              <a:rPr dirty="0"/>
              <a:t>…</a:t>
            </a:r>
          </a:p>
          <a:p>
            <a:pPr marL="1200150" lvl="2" indent="-342900"/>
            <a:r>
              <a:rPr dirty="0">
                <a:solidFill>
                  <a:schemeClr val="tx1"/>
                </a:solidFill>
              </a:rPr>
              <a:t>26.5.4 UL OFDMA-based random access (UORA) </a:t>
            </a:r>
            <a:r>
              <a:rPr dirty="0"/>
              <a:t>—— LC HE STAs set the OFDMA RA Support subfield to 0</a:t>
            </a:r>
          </a:p>
        </p:txBody>
      </p:sp>
      <p:sp>
        <p:nvSpPr>
          <p:cNvPr id="14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083301" y="6475412"/>
            <a:ext cx="127001" cy="184027"/>
          </a:xfrm>
          <a:prstGeom prst="rect">
            <a:avLst/>
          </a:prstGeom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/>
          <a:lstStyle/>
          <a:p>
            <a:fld id="{86CB4B4D-7CA3-9044-876B-883B54F8677D}" type="slidenum">
              <a:t>3</a:t>
            </a:fld>
            <a:endParaRPr/>
          </a:p>
        </p:txBody>
      </p:sp>
      <p:sp>
        <p:nvSpPr>
          <p:cNvPr id="149" name="LC HE MAC"/>
          <p:cNvSpPr txBox="1">
            <a:spLocks noGrp="1"/>
          </p:cNvSpPr>
          <p:nvPr>
            <p:ph type="title"/>
          </p:nvPr>
        </p:nvSpPr>
        <p:spPr>
          <a:xfrm>
            <a:off x="914400" y="765176"/>
            <a:ext cx="10363200" cy="1066801"/>
          </a:xfrm>
          <a:prstGeom prst="rect">
            <a:avLst/>
          </a:prstGeom>
        </p:spPr>
        <p:txBody>
          <a:bodyPr/>
          <a:lstStyle/>
          <a:p>
            <a:r>
              <a:t>LC HE MAC</a:t>
            </a:r>
          </a:p>
        </p:txBody>
      </p:sp>
      <p:sp>
        <p:nvSpPr>
          <p:cNvPr id="2" name="Date Placeholder 6">
            <a:extLst>
              <a:ext uri="{FF2B5EF4-FFF2-40B4-BE49-F238E27FC236}">
                <a16:creationId xmlns:a16="http://schemas.microsoft.com/office/drawing/2014/main" id="{9A008A5D-22D9-4039-AEA8-A1B0F25F4D37}"/>
              </a:ext>
            </a:extLst>
          </p:cNvPr>
          <p:cNvSpPr txBox="1"/>
          <p:nvPr/>
        </p:nvSpPr>
        <p:spPr>
          <a:xfrm>
            <a:off x="929217" y="332602"/>
            <a:ext cx="1545295" cy="2769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0" tIns="0" rIns="0" bIns="0" anchor="b">
            <a:spAutoFit/>
          </a:bodyPr>
          <a:lstStyle>
            <a:lvl1pPr>
              <a:defRPr sz="1800" b="1"/>
            </a:lvl1pPr>
          </a:lstStyle>
          <a:p>
            <a:r>
              <a:rPr lang="en-GB" dirty="0"/>
              <a:t>November</a:t>
            </a:r>
            <a:r>
              <a:rPr dirty="0"/>
              <a:t> 2020</a:t>
            </a:r>
          </a:p>
        </p:txBody>
      </p:sp>
      <p:sp>
        <p:nvSpPr>
          <p:cNvPr id="3" name="Footer Placeholder 7">
            <a:extLst>
              <a:ext uri="{FF2B5EF4-FFF2-40B4-BE49-F238E27FC236}">
                <a16:creationId xmlns:a16="http://schemas.microsoft.com/office/drawing/2014/main" id="{C9E69E6C-1C1E-4039-BFA0-7D49E8267D3D}"/>
              </a:ext>
            </a:extLst>
          </p:cNvPr>
          <p:cNvSpPr txBox="1"/>
          <p:nvPr/>
        </p:nvSpPr>
        <p:spPr>
          <a:xfrm>
            <a:off x="10007823" y="6475412"/>
            <a:ext cx="1384077" cy="1840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0" tIns="0" rIns="0" bIns="0">
            <a:spAutoFit/>
          </a:bodyPr>
          <a:lstStyle>
            <a:lvl1pPr algn="r"/>
          </a:lstStyle>
          <a:p>
            <a:r>
              <a:rPr dirty="0"/>
              <a:t>Chong Han (</a:t>
            </a:r>
            <a:r>
              <a:rPr dirty="0" err="1"/>
              <a:t>pureLiFi</a:t>
            </a:r>
            <a:r>
              <a:rPr dirty="0"/>
              <a:t>)</a:t>
            </a:r>
          </a:p>
        </p:txBody>
      </p:sp>
    </p:spTree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75D74E83-8A6A-4E26-BF67-D1A5167F6C1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 dirty="0"/>
              <a:t>Disable the optional UORA (UL OFDMA-based Random Access)</a:t>
            </a:r>
          </a:p>
          <a:p>
            <a:pPr lvl="1"/>
            <a:r>
              <a:rPr lang="en-US" dirty="0"/>
              <a:t>In the context of </a:t>
            </a:r>
            <a:r>
              <a:rPr lang="en-US" dirty="0" err="1"/>
              <a:t>TGbb</a:t>
            </a:r>
            <a:r>
              <a:rPr lang="en-US" dirty="0"/>
              <a:t>, association/reassociation is not expected to be as frequent as in IEEE P802.11ax. </a:t>
            </a:r>
          </a:p>
          <a:p>
            <a:pPr lvl="1"/>
            <a:r>
              <a:rPr lang="en-US" dirty="0"/>
              <a:t>The UORA is designed to serve large amount of users, which is also not the case in </a:t>
            </a:r>
            <a:r>
              <a:rPr lang="en-US" dirty="0" err="1"/>
              <a:t>TGbb</a:t>
            </a:r>
            <a:r>
              <a:rPr lang="en-US" dirty="0"/>
              <a:t>. </a:t>
            </a:r>
          </a:p>
          <a:p>
            <a:pPr lvl="1"/>
            <a:r>
              <a:rPr lang="en-US" dirty="0"/>
              <a:t>Channel sensing in </a:t>
            </a:r>
            <a:r>
              <a:rPr lang="en-US" dirty="0" err="1"/>
              <a:t>WiFi</a:t>
            </a:r>
            <a:r>
              <a:rPr lang="en-US" dirty="0"/>
              <a:t> cannot easily migrate to </a:t>
            </a:r>
            <a:r>
              <a:rPr lang="en-US" dirty="0" err="1"/>
              <a:t>TGbb</a:t>
            </a:r>
            <a:r>
              <a:rPr lang="en-US" dirty="0"/>
              <a:t>. </a:t>
            </a:r>
          </a:p>
          <a:p>
            <a:r>
              <a:rPr lang="en-US" sz="2800" dirty="0"/>
              <a:t>LC HE STAs set the OFDMA RA Support subfield to 0</a:t>
            </a:r>
            <a:endParaRPr lang="en-GB" sz="2800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55A0C417-3F2E-4B58-9D46-50C9615729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UL Random Access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60F3745-9E09-4832-AB15-98F52CD3E59F}"/>
              </a:ext>
            </a:extLst>
          </p:cNvPr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86CB4B4D-7CA3-9044-876B-883B54F8677D}" type="slidenum">
              <a:rPr lang="en-GB" smtClean="0"/>
              <a:t>4</a:t>
            </a:fld>
            <a:endParaRPr lang="en-GB"/>
          </a:p>
        </p:txBody>
      </p:sp>
      <p:sp>
        <p:nvSpPr>
          <p:cNvPr id="6" name="Date Placeholder 6">
            <a:extLst>
              <a:ext uri="{FF2B5EF4-FFF2-40B4-BE49-F238E27FC236}">
                <a16:creationId xmlns:a16="http://schemas.microsoft.com/office/drawing/2014/main" id="{05C769E5-7FCF-42D1-BDE4-584E2D5EDDE9}"/>
              </a:ext>
            </a:extLst>
          </p:cNvPr>
          <p:cNvSpPr txBox="1"/>
          <p:nvPr/>
        </p:nvSpPr>
        <p:spPr>
          <a:xfrm>
            <a:off x="929217" y="332602"/>
            <a:ext cx="1545295" cy="2769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0" tIns="0" rIns="0" bIns="0" anchor="b">
            <a:spAutoFit/>
          </a:bodyPr>
          <a:lstStyle>
            <a:lvl1pPr>
              <a:defRPr sz="1800" b="1"/>
            </a:lvl1pPr>
          </a:lstStyle>
          <a:p>
            <a:r>
              <a:rPr lang="en-GB" dirty="0"/>
              <a:t>November</a:t>
            </a:r>
            <a:r>
              <a:rPr dirty="0"/>
              <a:t> 2020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5D8E17D-89E3-4816-A77F-EB21CCA87CF3}"/>
              </a:ext>
            </a:extLst>
          </p:cNvPr>
          <p:cNvSpPr txBox="1"/>
          <p:nvPr/>
        </p:nvSpPr>
        <p:spPr>
          <a:xfrm>
            <a:off x="10007823" y="6475412"/>
            <a:ext cx="1384077" cy="1840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0" tIns="0" rIns="0" bIns="0">
            <a:spAutoFit/>
          </a:bodyPr>
          <a:lstStyle>
            <a:lvl1pPr algn="r"/>
          </a:lstStyle>
          <a:p>
            <a:r>
              <a:rPr dirty="0"/>
              <a:t>Chong Han (</a:t>
            </a:r>
            <a:r>
              <a:rPr dirty="0" err="1"/>
              <a:t>pureLiFi</a:t>
            </a:r>
            <a:r>
              <a:rPr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4081845861"/>
      </p:ext>
    </p:extLst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Footer Placeholder 6"/>
          <p:cNvSpPr txBox="1"/>
          <p:nvPr/>
        </p:nvSpPr>
        <p:spPr>
          <a:xfrm>
            <a:off x="7143756" y="6475414"/>
            <a:ext cx="4246028" cy="1840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r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lvl1pPr>
          </a:lstStyle>
          <a:p>
            <a:r>
              <a:t>Chong Han (pureLiFi)</a:t>
            </a:r>
          </a:p>
        </p:txBody>
      </p:sp>
      <p:sp>
        <p:nvSpPr>
          <p:cNvPr id="169" name="Content Placeholder 2"/>
          <p:cNvSpPr txBox="1">
            <a:spLocks noGrp="1"/>
          </p:cNvSpPr>
          <p:nvPr>
            <p:ph type="body" idx="1"/>
          </p:nvPr>
        </p:nvSpPr>
        <p:spPr>
          <a:xfrm>
            <a:off x="914399" y="1828799"/>
            <a:ext cx="10363201" cy="4114801"/>
          </a:xfrm>
          <a:prstGeom prst="rect">
            <a:avLst/>
          </a:prstGeom>
        </p:spPr>
        <p:txBody>
          <a:bodyPr/>
          <a:lstStyle/>
          <a:p>
            <a:r>
              <a:rPr dirty="0"/>
              <a:t>No dedicated resource allocation for all; flexibility; uncertainty </a:t>
            </a:r>
          </a:p>
        </p:txBody>
      </p:sp>
      <p:sp>
        <p:nvSpPr>
          <p:cNvPr id="173" name="Slide Number Placeholder 7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/>
          <a:lstStyle/>
          <a:p>
            <a:fld id="{86CB4B4D-7CA3-9044-876B-883B54F8677D}" type="slidenum">
              <a:t>5</a:t>
            </a:fld>
            <a:endParaRPr/>
          </a:p>
        </p:txBody>
      </p:sp>
      <p:sp>
        <p:nvSpPr>
          <p:cNvPr id="168" name="Title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UORA (UL OFDMA-based Random Access)</a:t>
            </a:r>
          </a:p>
        </p:txBody>
      </p:sp>
      <p:pic>
        <p:nvPicPr>
          <p:cNvPr id="171" name="Picture 13" descr="Picture 1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7800" y="2291413"/>
            <a:ext cx="7788965" cy="3885551"/>
          </a:xfrm>
          <a:prstGeom prst="rect">
            <a:avLst/>
          </a:prstGeom>
          <a:ln w="12700">
            <a:miter lim="400000"/>
          </a:ln>
        </p:spPr>
      </p:pic>
      <p:sp>
        <p:nvSpPr>
          <p:cNvPr id="172" name="TextBox 19"/>
          <p:cNvSpPr txBox="1"/>
          <p:nvPr/>
        </p:nvSpPr>
        <p:spPr>
          <a:xfrm>
            <a:off x="8078841" y="2539999"/>
            <a:ext cx="3500120" cy="313932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marL="285750" indent="-285750">
              <a:buSzPct val="100000"/>
              <a:buFont typeface="Arial"/>
              <a:buChar char="•"/>
              <a:defRPr sz="1800"/>
            </a:pPr>
            <a:r>
              <a:rPr dirty="0"/>
              <a:t>Eligible STAs with OBO counter number (&lt;= Available RUs for AID0/2045</a:t>
            </a:r>
            <a:r>
              <a:rPr lang="en-GB" dirty="0"/>
              <a:t>/2046</a:t>
            </a:r>
            <a:r>
              <a:rPr dirty="0"/>
              <a:t>) compete for RA-RUs</a:t>
            </a:r>
          </a:p>
          <a:p>
            <a:pPr marL="285750" indent="-285750">
              <a:buSzPct val="100000"/>
              <a:buFont typeface="Arial"/>
              <a:buChar char="•"/>
              <a:defRPr sz="1800"/>
            </a:pPr>
            <a:endParaRPr dirty="0"/>
          </a:p>
          <a:p>
            <a:pPr marL="285750" indent="-285750">
              <a:buSzPct val="100000"/>
              <a:buFont typeface="Arial"/>
              <a:buChar char="•"/>
              <a:defRPr sz="1800"/>
            </a:pPr>
            <a:endParaRPr dirty="0"/>
          </a:p>
          <a:p>
            <a:pPr marL="285750" indent="-285750">
              <a:buSzPct val="100000"/>
              <a:buFont typeface="Arial"/>
              <a:buChar char="•"/>
              <a:defRPr sz="1800"/>
            </a:pPr>
            <a:r>
              <a:rPr dirty="0"/>
              <a:t>Random selection of AID0(for associated STAs)/2045</a:t>
            </a:r>
            <a:r>
              <a:rPr lang="en-GB" dirty="0"/>
              <a:t>or2046</a:t>
            </a:r>
            <a:r>
              <a:rPr dirty="0"/>
              <a:t>(for unassociated STAs) RUs causes collisions</a:t>
            </a:r>
          </a:p>
          <a:p>
            <a:pPr marL="285750" indent="-285750">
              <a:buSzPct val="100000"/>
              <a:buFont typeface="Arial"/>
              <a:buChar char="•"/>
              <a:defRPr sz="1800"/>
            </a:pPr>
            <a:endParaRPr dirty="0"/>
          </a:p>
        </p:txBody>
      </p:sp>
      <p:sp>
        <p:nvSpPr>
          <p:cNvPr id="2" name="Date Placeholder 6">
            <a:extLst>
              <a:ext uri="{FF2B5EF4-FFF2-40B4-BE49-F238E27FC236}">
                <a16:creationId xmlns:a16="http://schemas.microsoft.com/office/drawing/2014/main" id="{1ECB3B3D-4881-4927-A478-1AF2EB98527B}"/>
              </a:ext>
            </a:extLst>
          </p:cNvPr>
          <p:cNvSpPr txBox="1"/>
          <p:nvPr/>
        </p:nvSpPr>
        <p:spPr>
          <a:xfrm>
            <a:off x="929217" y="332602"/>
            <a:ext cx="1545295" cy="2769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0" tIns="0" rIns="0" bIns="0" anchor="b">
            <a:spAutoFit/>
          </a:bodyPr>
          <a:lstStyle>
            <a:lvl1pPr>
              <a:defRPr sz="1800" b="1"/>
            </a:lvl1pPr>
          </a:lstStyle>
          <a:p>
            <a:r>
              <a:rPr lang="en-GB" dirty="0"/>
              <a:t>November</a:t>
            </a:r>
            <a:r>
              <a:rPr dirty="0"/>
              <a:t> 2020</a:t>
            </a:r>
          </a:p>
        </p:txBody>
      </p:sp>
    </p:spTree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5AE1E0D-04C3-4488-8E18-C7C615F6212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C734EF5-A9FA-46FA-919A-AA74D35558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Modified </a:t>
            </a:r>
            <a:r>
              <a:rPr lang="en-GB" dirty="0">
                <a:solidFill>
                  <a:schemeClr val="tx1"/>
                </a:solidFill>
              </a:rPr>
              <a:t>UL MU operation</a:t>
            </a:r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1A24C297-8312-4C05-B6DE-6DFA63851B45}"/>
              </a:ext>
            </a:extLst>
          </p:cNvPr>
          <p:cNvSpPr txBox="1">
            <a:spLocks/>
          </p:cNvSpPr>
          <p:nvPr/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chemeClr val="tx1">
                  <a:lumMod val="75000"/>
                  <a:lumOff val="25000"/>
                </a:schemeClr>
              </a:buClr>
              <a:buSzPct val="80000"/>
              <a:buFont typeface="Arial Black" panose="020B0A04020102020204" pitchFamily="34" charset="0"/>
              <a:buChar char="►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 dirty="0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DB20CEE2-91B9-4653-A618-0164B3D0149E}"/>
              </a:ext>
            </a:extLst>
          </p:cNvPr>
          <p:cNvCxnSpPr/>
          <p:nvPr/>
        </p:nvCxnSpPr>
        <p:spPr>
          <a:xfrm>
            <a:off x="838200" y="5806315"/>
            <a:ext cx="9803764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E22F2791-04BE-47B3-9E2E-7CCC3B9D8EA6}"/>
              </a:ext>
            </a:extLst>
          </p:cNvPr>
          <p:cNvCxnSpPr/>
          <p:nvPr/>
        </p:nvCxnSpPr>
        <p:spPr>
          <a:xfrm>
            <a:off x="1202427" y="5342871"/>
            <a:ext cx="81951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6EF6D678-F93B-4B11-8602-745DA3A06E36}"/>
              </a:ext>
            </a:extLst>
          </p:cNvPr>
          <p:cNvCxnSpPr>
            <a:cxnSpLocks/>
          </p:cNvCxnSpPr>
          <p:nvPr/>
        </p:nvCxnSpPr>
        <p:spPr>
          <a:xfrm flipH="1">
            <a:off x="969726" y="5342871"/>
            <a:ext cx="232700" cy="463444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6B116EE0-1821-4438-BB37-E329F22164BD}"/>
              </a:ext>
            </a:extLst>
          </p:cNvPr>
          <p:cNvCxnSpPr>
            <a:cxnSpLocks/>
          </p:cNvCxnSpPr>
          <p:nvPr/>
        </p:nvCxnSpPr>
        <p:spPr>
          <a:xfrm flipH="1">
            <a:off x="1318776" y="5342871"/>
            <a:ext cx="232700" cy="463444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21466E05-9282-4E65-8FAB-B82FB4ED8CAF}"/>
              </a:ext>
            </a:extLst>
          </p:cNvPr>
          <p:cNvCxnSpPr>
            <a:cxnSpLocks/>
          </p:cNvCxnSpPr>
          <p:nvPr/>
        </p:nvCxnSpPr>
        <p:spPr>
          <a:xfrm flipH="1">
            <a:off x="1667826" y="5342871"/>
            <a:ext cx="232700" cy="463444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4" name="Rectangle: Rounded Corners 23">
            <a:extLst>
              <a:ext uri="{FF2B5EF4-FFF2-40B4-BE49-F238E27FC236}">
                <a16:creationId xmlns:a16="http://schemas.microsoft.com/office/drawing/2014/main" id="{B22D75CF-51B9-4E42-B466-D62B92347388}"/>
              </a:ext>
            </a:extLst>
          </p:cNvPr>
          <p:cNvSpPr/>
          <p:nvPr/>
        </p:nvSpPr>
        <p:spPr>
          <a:xfrm>
            <a:off x="7251838" y="2768879"/>
            <a:ext cx="1194924" cy="3040737"/>
          </a:xfrm>
          <a:prstGeom prst="roundRect">
            <a:avLst>
              <a:gd name="adj" fmla="val 0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/>
              <a:t>Multi-STA </a:t>
            </a:r>
            <a:r>
              <a:rPr lang="en-GB" dirty="0" err="1"/>
              <a:t>BlockAck</a:t>
            </a:r>
            <a:endParaRPr lang="en-GB" dirty="0"/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5B123432-A719-4254-9B09-177A88AEB61C}"/>
              </a:ext>
            </a:extLst>
          </p:cNvPr>
          <p:cNvSpPr txBox="1"/>
          <p:nvPr/>
        </p:nvSpPr>
        <p:spPr>
          <a:xfrm>
            <a:off x="1068877" y="5844184"/>
            <a:ext cx="930800" cy="3327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err="1"/>
              <a:t>Backoff</a:t>
            </a:r>
            <a:endParaRPr lang="en-GB" dirty="0"/>
          </a:p>
        </p:txBody>
      </p:sp>
      <p:sp>
        <p:nvSpPr>
          <p:cNvPr id="35" name="Rectangle: Rounded Corners 34">
            <a:extLst>
              <a:ext uri="{FF2B5EF4-FFF2-40B4-BE49-F238E27FC236}">
                <a16:creationId xmlns:a16="http://schemas.microsoft.com/office/drawing/2014/main" id="{209745CC-F57E-4823-A587-4F4B98672EFC}"/>
              </a:ext>
            </a:extLst>
          </p:cNvPr>
          <p:cNvSpPr/>
          <p:nvPr/>
        </p:nvSpPr>
        <p:spPr>
          <a:xfrm>
            <a:off x="2017832" y="4793509"/>
            <a:ext cx="970074" cy="512372"/>
          </a:xfrm>
          <a:prstGeom prst="roundRect">
            <a:avLst>
              <a:gd name="adj" fmla="val 0"/>
            </a:avLst>
          </a:prstGeom>
        </p:spPr>
        <p:style>
          <a:lnRef idx="2">
            <a:schemeClr val="dk1"/>
          </a:lnRef>
          <a:fillRef idx="100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600" dirty="0">
                <a:highlight>
                  <a:srgbClr val="00FFFF"/>
                </a:highlight>
              </a:rPr>
              <a:t>AID 3,</a:t>
            </a:r>
          </a:p>
          <a:p>
            <a:pPr algn="ctr"/>
            <a:r>
              <a:rPr lang="en-GB" sz="1600" dirty="0">
                <a:highlight>
                  <a:srgbClr val="00FFFF"/>
                </a:highlight>
              </a:rPr>
              <a:t>RU 5</a:t>
            </a:r>
          </a:p>
        </p:txBody>
      </p:sp>
      <p:sp>
        <p:nvSpPr>
          <p:cNvPr id="36" name="Rectangle: Rounded Corners 35">
            <a:extLst>
              <a:ext uri="{FF2B5EF4-FFF2-40B4-BE49-F238E27FC236}">
                <a16:creationId xmlns:a16="http://schemas.microsoft.com/office/drawing/2014/main" id="{2CF67FBB-523B-4224-BCED-03B3FB7D4CF2}"/>
              </a:ext>
            </a:extLst>
          </p:cNvPr>
          <p:cNvSpPr/>
          <p:nvPr/>
        </p:nvSpPr>
        <p:spPr>
          <a:xfrm>
            <a:off x="2017832" y="4281094"/>
            <a:ext cx="970074" cy="512372"/>
          </a:xfrm>
          <a:prstGeom prst="roundRect">
            <a:avLst>
              <a:gd name="adj" fmla="val 0"/>
            </a:avLst>
          </a:prstGeom>
        </p:spPr>
        <p:style>
          <a:lnRef idx="2">
            <a:schemeClr val="dk1"/>
          </a:lnRef>
          <a:fillRef idx="100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600" dirty="0">
                <a:highlight>
                  <a:srgbClr val="00FF00"/>
                </a:highlight>
              </a:rPr>
              <a:t>AID 9,</a:t>
            </a:r>
          </a:p>
          <a:p>
            <a:pPr algn="ctr"/>
            <a:r>
              <a:rPr lang="en-GB" sz="1600" dirty="0">
                <a:highlight>
                  <a:srgbClr val="00FF00"/>
                </a:highlight>
              </a:rPr>
              <a:t>RU 4</a:t>
            </a:r>
          </a:p>
        </p:txBody>
      </p:sp>
      <p:sp>
        <p:nvSpPr>
          <p:cNvPr id="37" name="Rectangle: Rounded Corners 36">
            <a:extLst>
              <a:ext uri="{FF2B5EF4-FFF2-40B4-BE49-F238E27FC236}">
                <a16:creationId xmlns:a16="http://schemas.microsoft.com/office/drawing/2014/main" id="{A6912858-A3A3-4BBF-9630-7664BAA5FAF6}"/>
              </a:ext>
            </a:extLst>
          </p:cNvPr>
          <p:cNvSpPr/>
          <p:nvPr/>
        </p:nvSpPr>
        <p:spPr>
          <a:xfrm>
            <a:off x="2017832" y="3266712"/>
            <a:ext cx="970074" cy="512372"/>
          </a:xfrm>
          <a:prstGeom prst="roundRect">
            <a:avLst>
              <a:gd name="adj" fmla="val 0"/>
            </a:avLst>
          </a:prstGeom>
        </p:spPr>
        <p:style>
          <a:lnRef idx="2">
            <a:schemeClr val="dk1"/>
          </a:lnRef>
          <a:fillRef idx="100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600" dirty="0">
                <a:highlight>
                  <a:srgbClr val="C0C0C0"/>
                </a:highlight>
              </a:rPr>
              <a:t>AID 4,</a:t>
            </a:r>
          </a:p>
          <a:p>
            <a:pPr algn="ctr"/>
            <a:r>
              <a:rPr lang="en-GB" sz="1600" dirty="0">
                <a:highlight>
                  <a:srgbClr val="C0C0C0"/>
                </a:highlight>
              </a:rPr>
              <a:t>RU 2</a:t>
            </a:r>
          </a:p>
        </p:txBody>
      </p:sp>
      <p:sp>
        <p:nvSpPr>
          <p:cNvPr id="38" name="Rectangle: Rounded Corners 37">
            <a:extLst>
              <a:ext uri="{FF2B5EF4-FFF2-40B4-BE49-F238E27FC236}">
                <a16:creationId xmlns:a16="http://schemas.microsoft.com/office/drawing/2014/main" id="{55618FC6-5D21-4701-A836-D12864C15F1E}"/>
              </a:ext>
            </a:extLst>
          </p:cNvPr>
          <p:cNvSpPr/>
          <p:nvPr/>
        </p:nvSpPr>
        <p:spPr>
          <a:xfrm>
            <a:off x="2017832" y="3765339"/>
            <a:ext cx="970074" cy="512372"/>
          </a:xfrm>
          <a:prstGeom prst="roundRect">
            <a:avLst>
              <a:gd name="adj" fmla="val 0"/>
            </a:avLst>
          </a:prstGeom>
        </p:spPr>
        <p:style>
          <a:lnRef idx="2">
            <a:schemeClr val="dk1"/>
          </a:lnRef>
          <a:fillRef idx="100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600" dirty="0">
                <a:highlight>
                  <a:srgbClr val="C0C0C0"/>
                </a:highlight>
              </a:rPr>
              <a:t>AID 4,</a:t>
            </a:r>
          </a:p>
          <a:p>
            <a:pPr algn="ctr"/>
            <a:r>
              <a:rPr lang="en-GB" sz="1600" dirty="0">
                <a:highlight>
                  <a:srgbClr val="C0C0C0"/>
                </a:highlight>
              </a:rPr>
              <a:t>RU 3</a:t>
            </a:r>
          </a:p>
        </p:txBody>
      </p:sp>
      <p:sp>
        <p:nvSpPr>
          <p:cNvPr id="39" name="Rectangle: Rounded Corners 38">
            <a:extLst>
              <a:ext uri="{FF2B5EF4-FFF2-40B4-BE49-F238E27FC236}">
                <a16:creationId xmlns:a16="http://schemas.microsoft.com/office/drawing/2014/main" id="{8BC0E93D-D323-4DAD-9A25-3596D2837201}"/>
              </a:ext>
            </a:extLst>
          </p:cNvPr>
          <p:cNvSpPr/>
          <p:nvPr/>
        </p:nvSpPr>
        <p:spPr>
          <a:xfrm>
            <a:off x="2017832" y="2752874"/>
            <a:ext cx="970074" cy="512372"/>
          </a:xfrm>
          <a:prstGeom prst="roundRect">
            <a:avLst>
              <a:gd name="adj" fmla="val 0"/>
            </a:avLst>
          </a:prstGeom>
        </p:spPr>
        <p:style>
          <a:lnRef idx="2">
            <a:schemeClr val="dk1"/>
          </a:lnRef>
          <a:fillRef idx="100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600" dirty="0">
                <a:highlight>
                  <a:srgbClr val="FFFF00"/>
                </a:highlight>
              </a:rPr>
              <a:t>AID 0,</a:t>
            </a:r>
          </a:p>
          <a:p>
            <a:pPr algn="ctr"/>
            <a:r>
              <a:rPr lang="en-GB" sz="1600" dirty="0">
                <a:highlight>
                  <a:srgbClr val="FFFF00"/>
                </a:highlight>
              </a:rPr>
              <a:t>RU 1</a:t>
            </a:r>
          </a:p>
        </p:txBody>
      </p:sp>
      <p:sp>
        <p:nvSpPr>
          <p:cNvPr id="40" name="Rectangle: Rounded Corners 39">
            <a:extLst>
              <a:ext uri="{FF2B5EF4-FFF2-40B4-BE49-F238E27FC236}">
                <a16:creationId xmlns:a16="http://schemas.microsoft.com/office/drawing/2014/main" id="{30491A97-D2F4-44D0-ACC7-43B4AED2A406}"/>
              </a:ext>
            </a:extLst>
          </p:cNvPr>
          <p:cNvSpPr/>
          <p:nvPr/>
        </p:nvSpPr>
        <p:spPr>
          <a:xfrm>
            <a:off x="2017832" y="5287088"/>
            <a:ext cx="970074" cy="512372"/>
          </a:xfrm>
          <a:prstGeom prst="roundRect">
            <a:avLst>
              <a:gd name="adj" fmla="val 0"/>
            </a:avLst>
          </a:prstGeom>
        </p:spPr>
        <p:style>
          <a:lnRef idx="2">
            <a:schemeClr val="dk1"/>
          </a:lnRef>
          <a:fillRef idx="100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600" dirty="0">
                <a:highlight>
                  <a:srgbClr val="00FFFF"/>
                </a:highlight>
              </a:rPr>
              <a:t>AID 3,</a:t>
            </a:r>
          </a:p>
          <a:p>
            <a:pPr algn="ctr"/>
            <a:r>
              <a:rPr lang="en-GB" sz="1600" dirty="0">
                <a:highlight>
                  <a:srgbClr val="00FFFF"/>
                </a:highlight>
              </a:rPr>
              <a:t>RU 6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046FB31-DEBF-4273-B875-9A106752D140}"/>
              </a:ext>
            </a:extLst>
          </p:cNvPr>
          <p:cNvSpPr txBox="1"/>
          <p:nvPr/>
        </p:nvSpPr>
        <p:spPr>
          <a:xfrm>
            <a:off x="1935096" y="2158313"/>
            <a:ext cx="14341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Trigger frame</a:t>
            </a:r>
          </a:p>
        </p:txBody>
      </p:sp>
      <p:grpSp>
        <p:nvGrpSpPr>
          <p:cNvPr id="42" name="Group 41">
            <a:extLst>
              <a:ext uri="{FF2B5EF4-FFF2-40B4-BE49-F238E27FC236}">
                <a16:creationId xmlns:a16="http://schemas.microsoft.com/office/drawing/2014/main" id="{7FFD307E-4432-4340-879C-E5758DE1B08A}"/>
              </a:ext>
            </a:extLst>
          </p:cNvPr>
          <p:cNvGrpSpPr/>
          <p:nvPr/>
        </p:nvGrpSpPr>
        <p:grpSpPr>
          <a:xfrm>
            <a:off x="2626973" y="1773636"/>
            <a:ext cx="1180376" cy="4070548"/>
            <a:chOff x="8179890" y="2106415"/>
            <a:chExt cx="1161700" cy="4070548"/>
          </a:xfrm>
        </p:grpSpPr>
        <p:sp>
          <p:nvSpPr>
            <p:cNvPr id="43" name="TextBox 42">
              <a:extLst>
                <a:ext uri="{FF2B5EF4-FFF2-40B4-BE49-F238E27FC236}">
                  <a16:creationId xmlns:a16="http://schemas.microsoft.com/office/drawing/2014/main" id="{28C6CD9E-9423-4550-83A8-0076E09B7B3B}"/>
                </a:ext>
              </a:extLst>
            </p:cNvPr>
            <p:cNvSpPr txBox="1"/>
            <p:nvPr/>
          </p:nvSpPr>
          <p:spPr>
            <a:xfrm>
              <a:off x="8410790" y="2106415"/>
              <a:ext cx="930800" cy="33277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/>
                <a:t>SIFS</a:t>
              </a:r>
            </a:p>
          </p:txBody>
        </p: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A1761DA1-16D1-4102-829E-BF5C0337003F}"/>
                </a:ext>
              </a:extLst>
            </p:cNvPr>
            <p:cNvCxnSpPr/>
            <p:nvPr/>
          </p:nvCxnSpPr>
          <p:spPr>
            <a:xfrm>
              <a:off x="8536240" y="2423024"/>
              <a:ext cx="0" cy="3753939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AA3772D9-B90E-4785-A754-6A070811EC5E}"/>
                </a:ext>
              </a:extLst>
            </p:cNvPr>
            <p:cNvCxnSpPr/>
            <p:nvPr/>
          </p:nvCxnSpPr>
          <p:spPr>
            <a:xfrm>
              <a:off x="8881580" y="2404715"/>
              <a:ext cx="0" cy="3753939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46" name="Straight Arrow Connector 45">
              <a:extLst>
                <a:ext uri="{FF2B5EF4-FFF2-40B4-BE49-F238E27FC236}">
                  <a16:creationId xmlns:a16="http://schemas.microsoft.com/office/drawing/2014/main" id="{719377DE-6AC6-4F76-8813-17AB1274DEAB}"/>
                </a:ext>
              </a:extLst>
            </p:cNvPr>
            <p:cNvCxnSpPr/>
            <p:nvPr/>
          </p:nvCxnSpPr>
          <p:spPr>
            <a:xfrm flipH="1">
              <a:off x="8881580" y="2521114"/>
              <a:ext cx="322402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Arrow Connector 46">
              <a:extLst>
                <a:ext uri="{FF2B5EF4-FFF2-40B4-BE49-F238E27FC236}">
                  <a16:creationId xmlns:a16="http://schemas.microsoft.com/office/drawing/2014/main" id="{42FB1853-94F8-4B24-8338-F83DD15B4786}"/>
                </a:ext>
              </a:extLst>
            </p:cNvPr>
            <p:cNvCxnSpPr/>
            <p:nvPr/>
          </p:nvCxnSpPr>
          <p:spPr>
            <a:xfrm>
              <a:off x="8179890" y="2518464"/>
              <a:ext cx="350732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9" name="Rectangle: Rounded Corners 48">
            <a:extLst>
              <a:ext uri="{FF2B5EF4-FFF2-40B4-BE49-F238E27FC236}">
                <a16:creationId xmlns:a16="http://schemas.microsoft.com/office/drawing/2014/main" id="{4FE88502-B622-434E-997B-63F267FA0684}"/>
              </a:ext>
            </a:extLst>
          </p:cNvPr>
          <p:cNvSpPr/>
          <p:nvPr/>
        </p:nvSpPr>
        <p:spPr>
          <a:xfrm>
            <a:off x="3344518" y="4793509"/>
            <a:ext cx="3539801" cy="512372"/>
          </a:xfrm>
          <a:prstGeom prst="roundRect">
            <a:avLst>
              <a:gd name="adj" fmla="val 0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/>
              <a:t>HE TB PPDU from STA of AID 3</a:t>
            </a:r>
          </a:p>
        </p:txBody>
      </p:sp>
      <p:sp>
        <p:nvSpPr>
          <p:cNvPr id="50" name="Rectangle: Rounded Corners 49">
            <a:extLst>
              <a:ext uri="{FF2B5EF4-FFF2-40B4-BE49-F238E27FC236}">
                <a16:creationId xmlns:a16="http://schemas.microsoft.com/office/drawing/2014/main" id="{C66AD4BD-432A-4003-BA83-6189C59B6792}"/>
              </a:ext>
            </a:extLst>
          </p:cNvPr>
          <p:cNvSpPr/>
          <p:nvPr/>
        </p:nvSpPr>
        <p:spPr>
          <a:xfrm>
            <a:off x="3344518" y="4281094"/>
            <a:ext cx="3539801" cy="512372"/>
          </a:xfrm>
          <a:prstGeom prst="roundRect">
            <a:avLst>
              <a:gd name="adj" fmla="val 0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/>
              <a:t>HE TB PPDU from STA of AID 9</a:t>
            </a:r>
          </a:p>
        </p:txBody>
      </p:sp>
      <p:sp>
        <p:nvSpPr>
          <p:cNvPr id="51" name="Rectangle: Rounded Corners 50">
            <a:extLst>
              <a:ext uri="{FF2B5EF4-FFF2-40B4-BE49-F238E27FC236}">
                <a16:creationId xmlns:a16="http://schemas.microsoft.com/office/drawing/2014/main" id="{6D7F1A71-4E6E-415F-8EDF-331C8C47C7FA}"/>
              </a:ext>
            </a:extLst>
          </p:cNvPr>
          <p:cNvSpPr/>
          <p:nvPr/>
        </p:nvSpPr>
        <p:spPr>
          <a:xfrm>
            <a:off x="3344518" y="3266712"/>
            <a:ext cx="3539801" cy="512372"/>
          </a:xfrm>
          <a:prstGeom prst="roundRect">
            <a:avLst>
              <a:gd name="adj" fmla="val 0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/>
              <a:t>HE TB PPDU from STA of AID 4 </a:t>
            </a:r>
          </a:p>
        </p:txBody>
      </p:sp>
      <p:sp>
        <p:nvSpPr>
          <p:cNvPr id="52" name="Rectangle: Rounded Corners 51">
            <a:extLst>
              <a:ext uri="{FF2B5EF4-FFF2-40B4-BE49-F238E27FC236}">
                <a16:creationId xmlns:a16="http://schemas.microsoft.com/office/drawing/2014/main" id="{981A0917-9B5E-4BAB-8B7E-4CB030CD6C85}"/>
              </a:ext>
            </a:extLst>
          </p:cNvPr>
          <p:cNvSpPr/>
          <p:nvPr/>
        </p:nvSpPr>
        <p:spPr>
          <a:xfrm>
            <a:off x="3344518" y="3765339"/>
            <a:ext cx="3539801" cy="512372"/>
          </a:xfrm>
          <a:prstGeom prst="roundRect">
            <a:avLst>
              <a:gd name="adj" fmla="val 0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/>
              <a:t>HE TB PPDU from STA of AID 4</a:t>
            </a:r>
          </a:p>
        </p:txBody>
      </p:sp>
      <p:sp>
        <p:nvSpPr>
          <p:cNvPr id="53" name="Rectangle: Rounded Corners 52">
            <a:extLst>
              <a:ext uri="{FF2B5EF4-FFF2-40B4-BE49-F238E27FC236}">
                <a16:creationId xmlns:a16="http://schemas.microsoft.com/office/drawing/2014/main" id="{66C7132F-4724-4E8D-81C1-849EE1D805D9}"/>
              </a:ext>
            </a:extLst>
          </p:cNvPr>
          <p:cNvSpPr/>
          <p:nvPr/>
        </p:nvSpPr>
        <p:spPr>
          <a:xfrm>
            <a:off x="3344518" y="2752874"/>
            <a:ext cx="3539801" cy="512372"/>
          </a:xfrm>
          <a:prstGeom prst="roundRect">
            <a:avLst>
              <a:gd name="adj" fmla="val 0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>
                <a:highlight>
                  <a:srgbClr val="FFFF00"/>
                </a:highlight>
              </a:rPr>
              <a:t>RU 1 is reserved for Random Access</a:t>
            </a:r>
          </a:p>
        </p:txBody>
      </p:sp>
      <p:sp>
        <p:nvSpPr>
          <p:cNvPr id="54" name="Rectangle: Rounded Corners 53">
            <a:extLst>
              <a:ext uri="{FF2B5EF4-FFF2-40B4-BE49-F238E27FC236}">
                <a16:creationId xmlns:a16="http://schemas.microsoft.com/office/drawing/2014/main" id="{641FD410-4CE1-4CFA-9B76-03D7B753EF89}"/>
              </a:ext>
            </a:extLst>
          </p:cNvPr>
          <p:cNvSpPr/>
          <p:nvPr/>
        </p:nvSpPr>
        <p:spPr>
          <a:xfrm>
            <a:off x="3344518" y="5287088"/>
            <a:ext cx="3539801" cy="512372"/>
          </a:xfrm>
          <a:prstGeom prst="roundRect">
            <a:avLst>
              <a:gd name="adj" fmla="val 0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/>
              <a:t>HE TB PPDU from STA of AID 3</a:t>
            </a:r>
          </a:p>
        </p:txBody>
      </p:sp>
      <p:grpSp>
        <p:nvGrpSpPr>
          <p:cNvPr id="41" name="Group 40">
            <a:extLst>
              <a:ext uri="{FF2B5EF4-FFF2-40B4-BE49-F238E27FC236}">
                <a16:creationId xmlns:a16="http://schemas.microsoft.com/office/drawing/2014/main" id="{B5DCD5F4-9B79-4286-8850-AF1F2C4937D9}"/>
              </a:ext>
            </a:extLst>
          </p:cNvPr>
          <p:cNvGrpSpPr/>
          <p:nvPr/>
        </p:nvGrpSpPr>
        <p:grpSpPr>
          <a:xfrm>
            <a:off x="6506689" y="1755327"/>
            <a:ext cx="1235415" cy="4070548"/>
            <a:chOff x="8185508" y="2106415"/>
            <a:chExt cx="1156082" cy="4070548"/>
          </a:xfrm>
        </p:grpSpPr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F62E1485-4DEB-4E0F-BDB4-B8138F97FE03}"/>
                </a:ext>
              </a:extLst>
            </p:cNvPr>
            <p:cNvSpPr txBox="1"/>
            <p:nvPr/>
          </p:nvSpPr>
          <p:spPr>
            <a:xfrm>
              <a:off x="8410790" y="2106415"/>
              <a:ext cx="930800" cy="33277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/>
                <a:t>SIFS</a:t>
              </a:r>
            </a:p>
          </p:txBody>
        </p: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76220646-00E7-4CA8-B7D3-794CB4FCEBBC}"/>
                </a:ext>
              </a:extLst>
            </p:cNvPr>
            <p:cNvCxnSpPr/>
            <p:nvPr/>
          </p:nvCxnSpPr>
          <p:spPr>
            <a:xfrm>
              <a:off x="8536240" y="2423024"/>
              <a:ext cx="0" cy="3753939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4E8465BE-AD89-4DF9-829A-DF3EFB5BED0B}"/>
                </a:ext>
              </a:extLst>
            </p:cNvPr>
            <p:cNvCxnSpPr/>
            <p:nvPr/>
          </p:nvCxnSpPr>
          <p:spPr>
            <a:xfrm>
              <a:off x="8881580" y="2404715"/>
              <a:ext cx="0" cy="3753939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30" name="Straight Arrow Connector 29">
              <a:extLst>
                <a:ext uri="{FF2B5EF4-FFF2-40B4-BE49-F238E27FC236}">
                  <a16:creationId xmlns:a16="http://schemas.microsoft.com/office/drawing/2014/main" id="{61D103A0-572C-4239-B6A4-4BFCF9265F1F}"/>
                </a:ext>
              </a:extLst>
            </p:cNvPr>
            <p:cNvCxnSpPr/>
            <p:nvPr/>
          </p:nvCxnSpPr>
          <p:spPr>
            <a:xfrm flipH="1">
              <a:off x="8881580" y="2536773"/>
              <a:ext cx="322402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Arrow Connector 30">
              <a:extLst>
                <a:ext uri="{FF2B5EF4-FFF2-40B4-BE49-F238E27FC236}">
                  <a16:creationId xmlns:a16="http://schemas.microsoft.com/office/drawing/2014/main" id="{895352A9-27C1-472B-B5D5-22D8B30A3112}"/>
                </a:ext>
              </a:extLst>
            </p:cNvPr>
            <p:cNvCxnSpPr/>
            <p:nvPr/>
          </p:nvCxnSpPr>
          <p:spPr>
            <a:xfrm>
              <a:off x="8185508" y="2540069"/>
              <a:ext cx="350732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8" name="TextBox 47">
            <a:extLst>
              <a:ext uri="{FF2B5EF4-FFF2-40B4-BE49-F238E27FC236}">
                <a16:creationId xmlns:a16="http://schemas.microsoft.com/office/drawing/2014/main" id="{895C8035-C8B6-46FC-BE32-131EF72487C3}"/>
              </a:ext>
            </a:extLst>
          </p:cNvPr>
          <p:cNvSpPr txBox="1"/>
          <p:nvPr/>
        </p:nvSpPr>
        <p:spPr>
          <a:xfrm>
            <a:off x="8789273" y="1612435"/>
            <a:ext cx="3273179" cy="2554545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defTabSz="449262">
              <a:spcBef>
                <a:spcPts val="600"/>
              </a:spcBef>
              <a:buClr>
                <a:srgbClr val="000000"/>
              </a:buClr>
              <a:buFont typeface="Arial"/>
            </a:pPr>
            <a:r>
              <a:rPr lang="en-US" sz="2000" b="1" dirty="0"/>
              <a:t>Reserve a Resource Unit for Random Access in </a:t>
            </a:r>
            <a:r>
              <a:rPr lang="en-US" sz="2000" b="1" dirty="0">
                <a:solidFill>
                  <a:schemeClr val="tx1"/>
                </a:solidFill>
              </a:rPr>
              <a:t>UL MU operation</a:t>
            </a:r>
          </a:p>
          <a:p>
            <a:pPr lvl="1" defTabSz="449262">
              <a:buClr>
                <a:srgbClr val="000000"/>
              </a:buClr>
              <a:buFont typeface="Arial"/>
              <a:buChar char="•"/>
              <a:defRPr sz="2000" b="0"/>
            </a:pPr>
            <a:r>
              <a:rPr lang="en-US" dirty="0"/>
              <a:t>STAs know where to do Random Access. </a:t>
            </a:r>
          </a:p>
          <a:p>
            <a:pPr lvl="1" defTabSz="449262">
              <a:buClr>
                <a:srgbClr val="000000"/>
              </a:buClr>
              <a:buFont typeface="Arial"/>
              <a:buChar char="•"/>
              <a:defRPr sz="2000" b="0"/>
            </a:pPr>
            <a:r>
              <a:rPr lang="en-US" dirty="0"/>
              <a:t>Reduce collision probability, wasted resources, and retransmissions.</a:t>
            </a:r>
          </a:p>
        </p:txBody>
      </p:sp>
      <p:sp>
        <p:nvSpPr>
          <p:cNvPr id="6" name="Footer Placeholder 7">
            <a:extLst>
              <a:ext uri="{FF2B5EF4-FFF2-40B4-BE49-F238E27FC236}">
                <a16:creationId xmlns:a16="http://schemas.microsoft.com/office/drawing/2014/main" id="{D52536D9-A99E-483D-A20B-9BCA5716F089}"/>
              </a:ext>
            </a:extLst>
          </p:cNvPr>
          <p:cNvSpPr txBox="1"/>
          <p:nvPr/>
        </p:nvSpPr>
        <p:spPr>
          <a:xfrm>
            <a:off x="10007823" y="6475412"/>
            <a:ext cx="1384077" cy="1840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0" tIns="0" rIns="0" bIns="0">
            <a:spAutoFit/>
          </a:bodyPr>
          <a:lstStyle>
            <a:lvl1pPr algn="r"/>
          </a:lstStyle>
          <a:p>
            <a:r>
              <a:rPr dirty="0"/>
              <a:t>Chong Han (</a:t>
            </a:r>
            <a:r>
              <a:rPr dirty="0" err="1"/>
              <a:t>pureLiFi</a:t>
            </a:r>
            <a:r>
              <a:rPr dirty="0"/>
              <a:t>)</a:t>
            </a:r>
          </a:p>
        </p:txBody>
      </p:sp>
      <p:sp>
        <p:nvSpPr>
          <p:cNvPr id="8" name="Date Placeholder 6">
            <a:extLst>
              <a:ext uri="{FF2B5EF4-FFF2-40B4-BE49-F238E27FC236}">
                <a16:creationId xmlns:a16="http://schemas.microsoft.com/office/drawing/2014/main" id="{7D08F558-1DCB-4CE6-A2B5-EA4F3196EC21}"/>
              </a:ext>
            </a:extLst>
          </p:cNvPr>
          <p:cNvSpPr txBox="1"/>
          <p:nvPr/>
        </p:nvSpPr>
        <p:spPr>
          <a:xfrm>
            <a:off x="929217" y="332602"/>
            <a:ext cx="1545295" cy="2769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0" tIns="0" rIns="0" bIns="0" anchor="b">
            <a:spAutoFit/>
          </a:bodyPr>
          <a:lstStyle>
            <a:lvl1pPr>
              <a:defRPr sz="1800" b="1"/>
            </a:lvl1pPr>
          </a:lstStyle>
          <a:p>
            <a:r>
              <a:rPr lang="en-GB" dirty="0"/>
              <a:t>November</a:t>
            </a:r>
            <a:r>
              <a:rPr dirty="0"/>
              <a:t> 2020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EC39368-1CDA-4D5B-B556-37409F888C57}"/>
              </a:ext>
            </a:extLst>
          </p:cNvPr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86CB4B4D-7CA3-9044-876B-883B54F8677D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1363067"/>
      </p:ext>
    </p:extLst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Footer Placeholder 6"/>
          <p:cNvSpPr txBox="1"/>
          <p:nvPr/>
        </p:nvSpPr>
        <p:spPr>
          <a:xfrm>
            <a:off x="10007823" y="6475412"/>
            <a:ext cx="1384077" cy="1840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 algn="r"/>
          </a:lstStyle>
          <a:p>
            <a:r>
              <a:t>Chong Han (pureLiFi)</a:t>
            </a:r>
          </a:p>
        </p:txBody>
      </p:sp>
      <p:sp>
        <p:nvSpPr>
          <p:cNvPr id="158" name="Title 1"/>
          <p:cNvSpPr txBox="1">
            <a:spLocks noGrp="1"/>
          </p:cNvSpPr>
          <p:nvPr>
            <p:ph type="title"/>
          </p:nvPr>
        </p:nvSpPr>
        <p:spPr>
          <a:xfrm>
            <a:off x="2209800" y="685800"/>
            <a:ext cx="7772400" cy="1066800"/>
          </a:xfrm>
          <a:prstGeom prst="rect">
            <a:avLst/>
          </a:prstGeom>
        </p:spPr>
        <p:txBody>
          <a:bodyPr/>
          <a:lstStyle/>
          <a:p>
            <a:r>
              <a:t>Conclusion</a:t>
            </a:r>
          </a:p>
        </p:txBody>
      </p:sp>
      <p:sp>
        <p:nvSpPr>
          <p:cNvPr id="160" name="Slide Number Placeholder 3"/>
          <p:cNvSpPr txBox="1">
            <a:spLocks noGrp="1"/>
          </p:cNvSpPr>
          <p:nvPr>
            <p:ph type="sldNum" sz="quarter" idx="2"/>
          </p:nvPr>
        </p:nvSpPr>
        <p:spPr>
          <a:xfrm>
            <a:off x="6083301" y="6475412"/>
            <a:ext cx="127001" cy="184027"/>
          </a:xfrm>
          <a:prstGeom prst="rect">
            <a:avLst/>
          </a:prstGeom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/>
          <a:lstStyle/>
          <a:p>
            <a:fld id="{86CB4B4D-7CA3-9044-876B-883B54F8677D}" type="slidenum">
              <a:t>7</a:t>
            </a:fld>
            <a:endParaRPr/>
          </a:p>
        </p:txBody>
      </p:sp>
      <p:sp>
        <p:nvSpPr>
          <p:cNvPr id="161" name="Content Placeholder 7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dirty="0"/>
              <a:t>The document provides a guidance for the </a:t>
            </a:r>
            <a:r>
              <a:rPr lang="en-GB" dirty="0"/>
              <a:t>recommended</a:t>
            </a:r>
            <a:r>
              <a:rPr dirty="0"/>
              <a:t> requirements</a:t>
            </a:r>
            <a:r>
              <a:rPr lang="en-GB" dirty="0"/>
              <a:t> on MAC sub-layer </a:t>
            </a:r>
            <a:r>
              <a:rPr dirty="0"/>
              <a:t>running </a:t>
            </a:r>
            <a:r>
              <a:rPr lang="en-GB" dirty="0"/>
              <a:t>LC HE</a:t>
            </a:r>
            <a:r>
              <a:rPr dirty="0"/>
              <a:t> PHY. </a:t>
            </a:r>
          </a:p>
          <a:p>
            <a:endParaRPr dirty="0"/>
          </a:p>
          <a:p>
            <a:r>
              <a:rPr lang="en-GB" dirty="0"/>
              <a:t>The random access UL function UORA is disabled to reduce collisions; UL MU operation is modified to provide UL Random Access. </a:t>
            </a:r>
            <a:endParaRPr dirty="0"/>
          </a:p>
        </p:txBody>
      </p:sp>
      <p:sp>
        <p:nvSpPr>
          <p:cNvPr id="2" name="Date Placeholder 6">
            <a:extLst>
              <a:ext uri="{FF2B5EF4-FFF2-40B4-BE49-F238E27FC236}">
                <a16:creationId xmlns:a16="http://schemas.microsoft.com/office/drawing/2014/main" id="{D457F6E8-B0C7-4C09-829C-59D37479674C}"/>
              </a:ext>
            </a:extLst>
          </p:cNvPr>
          <p:cNvSpPr txBox="1"/>
          <p:nvPr/>
        </p:nvSpPr>
        <p:spPr>
          <a:xfrm>
            <a:off x="929217" y="332602"/>
            <a:ext cx="1545295" cy="2769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0" tIns="0" rIns="0" bIns="0" anchor="b">
            <a:spAutoFit/>
          </a:bodyPr>
          <a:lstStyle>
            <a:lvl1pPr>
              <a:defRPr sz="1800" b="1"/>
            </a:lvl1pPr>
          </a:lstStyle>
          <a:p>
            <a:r>
              <a:rPr lang="en-GB" dirty="0"/>
              <a:t>November</a:t>
            </a:r>
            <a:r>
              <a:rPr dirty="0"/>
              <a:t> 2020</a:t>
            </a:r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802-11-Submission">
  <a:themeElements>
    <a:clrScheme name="802-11-Submission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0CC99"/>
      </a:accent1>
      <a:accent2>
        <a:srgbClr val="3333CC"/>
      </a:accent2>
      <a:accent3>
        <a:srgbClr val="8F8F8F"/>
      </a:accent3>
      <a:accent4>
        <a:srgbClr val="707070"/>
      </a:accent4>
      <a:accent5>
        <a:srgbClr val="AAE2CA"/>
      </a:accent5>
      <a:accent6>
        <a:srgbClr val="2D2DB9"/>
      </a:accent6>
      <a:hlink>
        <a:srgbClr val="0000FF"/>
      </a:hlink>
      <a:folHlink>
        <a:srgbClr val="FF00FF"/>
      </a:folHlink>
    </a:clrScheme>
    <a:fontScheme name="802-11-Submission">
      <a:majorFont>
        <a:latin typeface="Helvetica"/>
        <a:ea typeface="Helvetica"/>
        <a:cs typeface="Helvetica"/>
      </a:majorFont>
      <a:minorFont>
        <a:latin typeface="Times New Roman"/>
        <a:ea typeface="Times New Roman"/>
        <a:cs typeface="Times New Roman"/>
      </a:minorFont>
    </a:fontScheme>
    <a:fmtScheme name="802-11-Submission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3">
            <a:lumOff val="44000"/>
          </a:schemeClr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2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Times New Roman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2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Times New Roman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802-11-Submission">
  <a:themeElements>
    <a:clrScheme name="802-11-Submission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0CC99"/>
      </a:accent1>
      <a:accent2>
        <a:srgbClr val="3333CC"/>
      </a:accent2>
      <a:accent3>
        <a:srgbClr val="8F8F8F"/>
      </a:accent3>
      <a:accent4>
        <a:srgbClr val="707070"/>
      </a:accent4>
      <a:accent5>
        <a:srgbClr val="AAE2CA"/>
      </a:accent5>
      <a:accent6>
        <a:srgbClr val="2D2DB9"/>
      </a:accent6>
      <a:hlink>
        <a:srgbClr val="0000FF"/>
      </a:hlink>
      <a:folHlink>
        <a:srgbClr val="FF00FF"/>
      </a:folHlink>
    </a:clrScheme>
    <a:fontScheme name="802-11-Submission">
      <a:majorFont>
        <a:latin typeface="Helvetica"/>
        <a:ea typeface="Helvetica"/>
        <a:cs typeface="Helvetica"/>
      </a:majorFont>
      <a:minorFont>
        <a:latin typeface="Times New Roman"/>
        <a:ea typeface="Times New Roman"/>
        <a:cs typeface="Times New Roman"/>
      </a:minorFont>
    </a:fontScheme>
    <a:fmtScheme name="802-11-Submission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3">
            <a:lumOff val="44000"/>
          </a:schemeClr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2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Times New Roman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2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Times New Roman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437</Words>
  <Application>Microsoft Office PowerPoint</Application>
  <PresentationFormat>Widescreen</PresentationFormat>
  <Paragraphs>81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Qualcomm Office Regular</vt:lpstr>
      <vt:lpstr>Arial</vt:lpstr>
      <vt:lpstr>Arial Black</vt:lpstr>
      <vt:lpstr>Times New Roman</vt:lpstr>
      <vt:lpstr>802-11-Submission</vt:lpstr>
      <vt:lpstr>Recommended requirements for TGbb MAC supporting LC HE PHY</vt:lpstr>
      <vt:lpstr>Abstract</vt:lpstr>
      <vt:lpstr>LC HE MAC</vt:lpstr>
      <vt:lpstr>UL Random Access</vt:lpstr>
      <vt:lpstr>UORA (UL OFDMA-based Random Access)</vt:lpstr>
      <vt:lpstr>Modified UL MU operation</vt:lpstr>
      <vt:lpstr>Conclusion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Recommended requirements for TGbb MAC supporting LC HE PHY</dc:title>
  <cp:lastModifiedBy>Chong Han</cp:lastModifiedBy>
  <cp:revision>1</cp:revision>
  <dcterms:modified xsi:type="dcterms:W3CDTF">2020-11-03T15:09:03Z</dcterms:modified>
</cp:coreProperties>
</file>